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76" r:id="rId2"/>
    <p:sldId id="274" r:id="rId3"/>
    <p:sldId id="256" r:id="rId4"/>
    <p:sldId id="286" r:id="rId5"/>
    <p:sldId id="257" r:id="rId6"/>
    <p:sldId id="261" r:id="rId7"/>
    <p:sldId id="263" r:id="rId8"/>
    <p:sldId id="266" r:id="rId9"/>
    <p:sldId id="265" r:id="rId10"/>
    <p:sldId id="259" r:id="rId11"/>
    <p:sldId id="285" r:id="rId12"/>
    <p:sldId id="268" r:id="rId13"/>
    <p:sldId id="258" r:id="rId14"/>
    <p:sldId id="269" r:id="rId15"/>
    <p:sldId id="262" r:id="rId16"/>
    <p:sldId id="271" r:id="rId17"/>
    <p:sldId id="272" r:id="rId18"/>
    <p:sldId id="280" r:id="rId19"/>
    <p:sldId id="277" r:id="rId20"/>
    <p:sldId id="282" r:id="rId21"/>
    <p:sldId id="284" r:id="rId22"/>
    <p:sldId id="283" r:id="rId23"/>
    <p:sldId id="281"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3524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96334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1718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0647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50706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91509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16480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50526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2364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19544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7/4/2024</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5710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7/4/2024</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321271942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0" r:id="rId6"/>
    <p:sldLayoutId id="2147483736" r:id="rId7"/>
    <p:sldLayoutId id="2147483737" r:id="rId8"/>
    <p:sldLayoutId id="2147483738" r:id="rId9"/>
    <p:sldLayoutId id="2147483739" r:id="rId10"/>
    <p:sldLayoutId id="2147483741"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bstract watercolor pattern on a white background">
            <a:extLst>
              <a:ext uri="{FF2B5EF4-FFF2-40B4-BE49-F238E27FC236}">
                <a16:creationId xmlns:a16="http://schemas.microsoft.com/office/drawing/2014/main" id="{5C209720-AF59-13C9-8C90-4B87A0F0D87A}"/>
              </a:ext>
            </a:extLst>
          </p:cNvPr>
          <p:cNvPicPr>
            <a:picLocks noChangeAspect="1"/>
          </p:cNvPicPr>
          <p:nvPr/>
        </p:nvPicPr>
        <p:blipFill rotWithShape="1">
          <a:blip r:embed="rId2"/>
          <a:srcRect t="18231" r="1" b="4673"/>
          <a:stretch/>
        </p:blipFill>
        <p:spPr>
          <a:xfrm>
            <a:off x="-157540" y="0"/>
            <a:ext cx="13779866" cy="7091464"/>
          </a:xfrm>
          <a:prstGeom prst="rect">
            <a:avLst/>
          </a:prstGeom>
        </p:spPr>
      </p:pic>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809261" y="822960"/>
            <a:ext cx="7856850" cy="2606040"/>
          </a:xfrm>
        </p:spPr>
        <p:txBody>
          <a:bodyPr anchor="ctr">
            <a:normAutofit/>
          </a:bodyPr>
          <a:lstStyle/>
          <a:p>
            <a:r>
              <a:rPr lang="en-GB" dirty="0">
                <a:solidFill>
                  <a:srgbClr val="FFFF00"/>
                </a:solidFill>
                <a:latin typeface="Aharoni" panose="02010803020104030203" pitchFamily="2" charset="-79"/>
                <a:cs typeface="Aharoni" panose="02010803020104030203" pitchFamily="2" charset="-79"/>
              </a:rPr>
              <a:t>All about Baptism for Adults</a:t>
            </a:r>
          </a:p>
        </p:txBody>
      </p:sp>
      <p:pic>
        <p:nvPicPr>
          <p:cNvPr id="6" name="Picture 5">
            <a:extLst>
              <a:ext uri="{FF2B5EF4-FFF2-40B4-BE49-F238E27FC236}">
                <a16:creationId xmlns:a16="http://schemas.microsoft.com/office/drawing/2014/main" id="{733E01FE-75C1-A677-7624-7F67FDDC60BF}"/>
              </a:ext>
            </a:extLst>
          </p:cNvPr>
          <p:cNvPicPr>
            <a:picLocks noChangeAspect="1"/>
          </p:cNvPicPr>
          <p:nvPr/>
        </p:nvPicPr>
        <p:blipFill>
          <a:blip r:embed="rId3"/>
          <a:stretch>
            <a:fillRect/>
          </a:stretch>
        </p:blipFill>
        <p:spPr>
          <a:xfrm>
            <a:off x="1536663" y="3429000"/>
            <a:ext cx="2267167" cy="2256241"/>
          </a:xfrm>
          <a:prstGeom prst="rect">
            <a:avLst/>
          </a:prstGeom>
        </p:spPr>
      </p:pic>
    </p:spTree>
    <p:extLst>
      <p:ext uri="{BB962C8B-B14F-4D97-AF65-F5344CB8AC3E}">
        <p14:creationId xmlns:p14="http://schemas.microsoft.com/office/powerpoint/2010/main" val="360709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726881" y="203445"/>
            <a:ext cx="11130173" cy="2606040"/>
          </a:xfrm>
        </p:spPr>
        <p:txBody>
          <a:bodyPr anchor="ctr">
            <a:normAutofit/>
          </a:bodyPr>
          <a:lstStyle/>
          <a:p>
            <a:r>
              <a:rPr lang="en-GB" sz="4400" dirty="0">
                <a:solidFill>
                  <a:srgbClr val="FFFF00"/>
                </a:solidFill>
                <a:latin typeface="Aharoni" panose="02010803020104030203" pitchFamily="2" charset="-79"/>
                <a:cs typeface="Aharoni" panose="02010803020104030203" pitchFamily="2" charset="-79"/>
              </a:rPr>
              <a:t>Jesus loves </a:t>
            </a:r>
            <a:r>
              <a:rPr lang="en-GB" sz="4400" dirty="0">
                <a:solidFill>
                  <a:srgbClr val="FFFF00"/>
                </a:solidFill>
                <a:cs typeface="Aharoni" panose="02010803020104030203" pitchFamily="2" charset="-79"/>
              </a:rPr>
              <a:t>us</a:t>
            </a:r>
            <a:r>
              <a:rPr lang="en-GB" sz="4400" dirty="0">
                <a:solidFill>
                  <a:srgbClr val="FFFF00"/>
                </a:solidFill>
                <a:latin typeface="Aharoni" panose="02010803020104030203" pitchFamily="2" charset="-79"/>
                <a:cs typeface="Aharoni" panose="02010803020104030203" pitchFamily="2" charset="-79"/>
              </a:rPr>
              <a:t>. </a:t>
            </a:r>
            <a:br>
              <a:rPr lang="en-GB" sz="4400" dirty="0">
                <a:solidFill>
                  <a:srgbClr val="FFFF00"/>
                </a:solidFill>
                <a:latin typeface="Aharoni" panose="02010803020104030203" pitchFamily="2" charset="-79"/>
                <a:cs typeface="Aharoni" panose="02010803020104030203" pitchFamily="2" charset="-79"/>
              </a:rPr>
            </a:br>
            <a:r>
              <a:rPr lang="en-GB" sz="4400" dirty="0">
                <a:solidFill>
                  <a:srgbClr val="FFFF00"/>
                </a:solidFill>
                <a:latin typeface="Aharoni" panose="02010803020104030203" pitchFamily="2" charset="-79"/>
                <a:cs typeface="Aharoni" panose="02010803020104030203" pitchFamily="2" charset="-79"/>
              </a:rPr>
              <a:t>He died on the cross to bring </a:t>
            </a:r>
            <a:r>
              <a:rPr lang="en-GB" sz="4400" dirty="0">
                <a:solidFill>
                  <a:srgbClr val="FFFF00"/>
                </a:solidFill>
                <a:cs typeface="Aharoni" panose="02010803020104030203" pitchFamily="2" charset="-79"/>
              </a:rPr>
              <a:t>us</a:t>
            </a:r>
            <a:r>
              <a:rPr lang="en-GB" sz="4400" dirty="0">
                <a:solidFill>
                  <a:srgbClr val="FFFF00"/>
                </a:solidFill>
                <a:latin typeface="Aharoni" panose="02010803020104030203" pitchFamily="2" charset="-79"/>
                <a:cs typeface="Aharoni" panose="02010803020104030203" pitchFamily="2" charset="-79"/>
              </a:rPr>
              <a:t> close to Father God. </a:t>
            </a:r>
          </a:p>
        </p:txBody>
      </p:sp>
      <p:pic>
        <p:nvPicPr>
          <p:cNvPr id="8" name="Picture 7" descr="A person holding a red heart&#10;&#10;Description automatically generated">
            <a:extLst>
              <a:ext uri="{FF2B5EF4-FFF2-40B4-BE49-F238E27FC236}">
                <a16:creationId xmlns:a16="http://schemas.microsoft.com/office/drawing/2014/main" id="{218EDD6E-3F76-3314-679D-9539F661B47B}"/>
              </a:ext>
            </a:extLst>
          </p:cNvPr>
          <p:cNvPicPr>
            <a:picLocks noChangeAspect="1"/>
          </p:cNvPicPr>
          <p:nvPr/>
        </p:nvPicPr>
        <p:blipFill rotWithShape="1">
          <a:blip r:embed="rId2">
            <a:extLst>
              <a:ext uri="{28A0092B-C50C-407E-A947-70E740481C1C}">
                <a14:useLocalDpi xmlns:a14="http://schemas.microsoft.com/office/drawing/2010/main" val="0"/>
              </a:ext>
            </a:extLst>
          </a:blip>
          <a:srcRect l="19953" r="21892"/>
          <a:stretch/>
        </p:blipFill>
        <p:spPr>
          <a:xfrm>
            <a:off x="1271132" y="2969506"/>
            <a:ext cx="2806655" cy="3316441"/>
          </a:xfrm>
          <a:prstGeom prst="rect">
            <a:avLst/>
          </a:prstGeom>
          <a:ln>
            <a:solidFill>
              <a:schemeClr val="tx1"/>
            </a:solidFill>
          </a:ln>
        </p:spPr>
      </p:pic>
      <p:pic>
        <p:nvPicPr>
          <p:cNvPr id="6" name="Picture 5">
            <a:extLst>
              <a:ext uri="{FF2B5EF4-FFF2-40B4-BE49-F238E27FC236}">
                <a16:creationId xmlns:a16="http://schemas.microsoft.com/office/drawing/2014/main" id="{A4746050-7F59-9789-AFEB-7BBF4942A39D}"/>
              </a:ext>
            </a:extLst>
          </p:cNvPr>
          <p:cNvPicPr>
            <a:picLocks noChangeAspect="1"/>
          </p:cNvPicPr>
          <p:nvPr/>
        </p:nvPicPr>
        <p:blipFill>
          <a:blip r:embed="rId3"/>
          <a:stretch>
            <a:fillRect/>
          </a:stretch>
        </p:blipFill>
        <p:spPr>
          <a:xfrm>
            <a:off x="4500578" y="2932938"/>
            <a:ext cx="3405931" cy="3343150"/>
          </a:xfrm>
          <a:prstGeom prst="rect">
            <a:avLst/>
          </a:prstGeom>
        </p:spPr>
      </p:pic>
      <p:pic>
        <p:nvPicPr>
          <p:cNvPr id="7" name="Picture 6">
            <a:extLst>
              <a:ext uri="{FF2B5EF4-FFF2-40B4-BE49-F238E27FC236}">
                <a16:creationId xmlns:a16="http://schemas.microsoft.com/office/drawing/2014/main" id="{A4A2D9AE-BF5F-F4BA-1A6C-04F9CBC1AF5A}"/>
              </a:ext>
            </a:extLst>
          </p:cNvPr>
          <p:cNvPicPr>
            <a:picLocks noChangeAspect="1"/>
          </p:cNvPicPr>
          <p:nvPr/>
        </p:nvPicPr>
        <p:blipFill>
          <a:blip r:embed="rId4"/>
          <a:stretch>
            <a:fillRect/>
          </a:stretch>
        </p:blipFill>
        <p:spPr>
          <a:xfrm>
            <a:off x="8164880" y="2969506"/>
            <a:ext cx="3193820" cy="3216593"/>
          </a:xfrm>
          <a:prstGeom prst="rect">
            <a:avLst/>
          </a:prstGeom>
        </p:spPr>
      </p:pic>
    </p:spTree>
    <p:extLst>
      <p:ext uri="{BB962C8B-B14F-4D97-AF65-F5344CB8AC3E}">
        <p14:creationId xmlns:p14="http://schemas.microsoft.com/office/powerpoint/2010/main" val="394709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726882" y="203445"/>
            <a:ext cx="9381760" cy="2606040"/>
          </a:xfrm>
        </p:spPr>
        <p:txBody>
          <a:bodyPr anchor="ctr">
            <a:normAutofit/>
          </a:bodyPr>
          <a:lstStyle/>
          <a:p>
            <a:r>
              <a:rPr lang="en-GB" sz="4400" dirty="0">
                <a:solidFill>
                  <a:srgbClr val="FFFF00"/>
                </a:solidFill>
                <a:cs typeface="Aharoni" panose="02010803020104030203" pitchFamily="2" charset="-79"/>
              </a:rPr>
              <a:t>What do you think about Jesus</a:t>
            </a:r>
            <a:r>
              <a:rPr lang="en-GB" sz="5400" dirty="0">
                <a:solidFill>
                  <a:srgbClr val="FFFF00"/>
                </a:solidFill>
                <a:cs typeface="Aharoni" panose="02010803020104030203" pitchFamily="2" charset="-79"/>
              </a:rPr>
              <a:t>?</a:t>
            </a:r>
            <a:endParaRPr lang="en-GB" sz="5400" dirty="0">
              <a:solidFill>
                <a:srgbClr val="FFFF00"/>
              </a:solidFill>
              <a:latin typeface="Aharoni" panose="02010803020104030203" pitchFamily="2" charset="-79"/>
              <a:cs typeface="Aharoni" panose="02010803020104030203" pitchFamily="2" charset="-79"/>
            </a:endParaRPr>
          </a:p>
        </p:txBody>
      </p:sp>
      <p:pic>
        <p:nvPicPr>
          <p:cNvPr id="3" name="Picture 2">
            <a:extLst>
              <a:ext uri="{FF2B5EF4-FFF2-40B4-BE49-F238E27FC236}">
                <a16:creationId xmlns:a16="http://schemas.microsoft.com/office/drawing/2014/main" id="{D4C3C121-9A69-1D2A-B74A-EB9E30BDA321}"/>
              </a:ext>
            </a:extLst>
          </p:cNvPr>
          <p:cNvPicPr>
            <a:picLocks noChangeAspect="1"/>
          </p:cNvPicPr>
          <p:nvPr/>
        </p:nvPicPr>
        <p:blipFill>
          <a:blip r:embed="rId2"/>
          <a:stretch>
            <a:fillRect/>
          </a:stretch>
        </p:blipFill>
        <p:spPr>
          <a:xfrm>
            <a:off x="4359202" y="2809485"/>
            <a:ext cx="2731245" cy="2731245"/>
          </a:xfrm>
          <a:prstGeom prst="rect">
            <a:avLst/>
          </a:prstGeom>
        </p:spPr>
      </p:pic>
    </p:spTree>
    <p:extLst>
      <p:ext uri="{BB962C8B-B14F-4D97-AF65-F5344CB8AC3E}">
        <p14:creationId xmlns:p14="http://schemas.microsoft.com/office/powerpoint/2010/main" val="384619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809262" y="466091"/>
            <a:ext cx="7856850" cy="2606040"/>
          </a:xfrm>
        </p:spPr>
        <p:txBody>
          <a:bodyPr anchor="ctr">
            <a:normAutofit/>
          </a:bodyPr>
          <a:lstStyle/>
          <a:p>
            <a:r>
              <a:rPr lang="en-GB" sz="6000" dirty="0">
                <a:solidFill>
                  <a:srgbClr val="FFFF00"/>
                </a:solidFill>
                <a:cs typeface="Aharoni" panose="02010803020104030203" pitchFamily="2" charset="-79"/>
              </a:rPr>
              <a:t>Why do people get baptised</a:t>
            </a:r>
            <a:r>
              <a:rPr lang="en-GB" sz="7200" dirty="0">
                <a:solidFill>
                  <a:srgbClr val="FFFF00"/>
                </a:solidFill>
                <a:cs typeface="Aharoni" panose="02010803020104030203" pitchFamily="2" charset="-79"/>
              </a:rPr>
              <a:t>?</a:t>
            </a:r>
            <a:endParaRPr lang="en-GB" sz="7200" dirty="0">
              <a:solidFill>
                <a:srgbClr val="FFFF00"/>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46D20C38-3B01-6D0C-2E09-A2649707823D}"/>
              </a:ext>
            </a:extLst>
          </p:cNvPr>
          <p:cNvPicPr>
            <a:picLocks noChangeAspect="1"/>
          </p:cNvPicPr>
          <p:nvPr/>
        </p:nvPicPr>
        <p:blipFill>
          <a:blip r:embed="rId2"/>
          <a:stretch>
            <a:fillRect/>
          </a:stretch>
        </p:blipFill>
        <p:spPr>
          <a:xfrm>
            <a:off x="7097422" y="3356271"/>
            <a:ext cx="2729541" cy="2714867"/>
          </a:xfrm>
          <a:prstGeom prst="rect">
            <a:avLst/>
          </a:prstGeom>
        </p:spPr>
      </p:pic>
      <p:pic>
        <p:nvPicPr>
          <p:cNvPr id="5" name="Picture 4">
            <a:extLst>
              <a:ext uri="{FF2B5EF4-FFF2-40B4-BE49-F238E27FC236}">
                <a16:creationId xmlns:a16="http://schemas.microsoft.com/office/drawing/2014/main" id="{314D5355-1372-491B-1773-074905B8AD80}"/>
              </a:ext>
            </a:extLst>
          </p:cNvPr>
          <p:cNvPicPr>
            <a:picLocks noChangeAspect="1"/>
          </p:cNvPicPr>
          <p:nvPr/>
        </p:nvPicPr>
        <p:blipFill>
          <a:blip r:embed="rId3"/>
          <a:stretch>
            <a:fillRect/>
          </a:stretch>
        </p:blipFill>
        <p:spPr>
          <a:xfrm>
            <a:off x="2365038" y="3429000"/>
            <a:ext cx="2729541" cy="2729541"/>
          </a:xfrm>
          <a:prstGeom prst="rect">
            <a:avLst/>
          </a:prstGeom>
        </p:spPr>
      </p:pic>
    </p:spTree>
    <p:extLst>
      <p:ext uri="{BB962C8B-B14F-4D97-AF65-F5344CB8AC3E}">
        <p14:creationId xmlns:p14="http://schemas.microsoft.com/office/powerpoint/2010/main" val="232890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515976" y="411480"/>
            <a:ext cx="8357679" cy="2606040"/>
          </a:xfrm>
        </p:spPr>
        <p:txBody>
          <a:bodyPr anchor="ctr">
            <a:normAutofit/>
          </a:bodyPr>
          <a:lstStyle/>
          <a:p>
            <a:r>
              <a:rPr lang="en-GB" sz="3600" dirty="0">
                <a:solidFill>
                  <a:srgbClr val="FFFF00"/>
                </a:solidFill>
                <a:cs typeface="Aharoni" panose="02010803020104030203" pitchFamily="2" charset="-79"/>
              </a:rPr>
              <a:t>Before Jesus started to teach about God’s love, he went to his cousin John. John baptised Jesus in the river. </a:t>
            </a:r>
            <a:r>
              <a:rPr lang="en-GB" sz="3600" dirty="0">
                <a:solidFill>
                  <a:schemeClr val="bg1"/>
                </a:solidFill>
                <a:cs typeface="Aharoni" panose="02010803020104030203" pitchFamily="2" charset="-79"/>
              </a:rPr>
              <a:t>We get baptised to be like Jesus.</a:t>
            </a:r>
            <a:endParaRPr lang="en-GB" sz="3600" dirty="0">
              <a:solidFill>
                <a:schemeClr val="bg1"/>
              </a:solidFill>
              <a:latin typeface="Aharoni" panose="02010803020104030203" pitchFamily="2" charset="-79"/>
              <a:cs typeface="Aharoni" panose="02010803020104030203" pitchFamily="2" charset="-79"/>
            </a:endParaRPr>
          </a:p>
        </p:txBody>
      </p:sp>
      <p:pic>
        <p:nvPicPr>
          <p:cNvPr id="5" name="Picture 4">
            <a:extLst>
              <a:ext uri="{FF2B5EF4-FFF2-40B4-BE49-F238E27FC236}">
                <a16:creationId xmlns:a16="http://schemas.microsoft.com/office/drawing/2014/main" id="{A1B32201-6D9D-5C5C-AE58-A52DDC152426}"/>
              </a:ext>
            </a:extLst>
          </p:cNvPr>
          <p:cNvPicPr>
            <a:picLocks noChangeAspect="1"/>
          </p:cNvPicPr>
          <p:nvPr/>
        </p:nvPicPr>
        <p:blipFill>
          <a:blip r:embed="rId2"/>
          <a:stretch>
            <a:fillRect/>
          </a:stretch>
        </p:blipFill>
        <p:spPr>
          <a:xfrm>
            <a:off x="4453593" y="3307239"/>
            <a:ext cx="4326948" cy="3261041"/>
          </a:xfrm>
          <a:prstGeom prst="rect">
            <a:avLst/>
          </a:prstGeom>
        </p:spPr>
      </p:pic>
    </p:spTree>
    <p:extLst>
      <p:ext uri="{BB962C8B-B14F-4D97-AF65-F5344CB8AC3E}">
        <p14:creationId xmlns:p14="http://schemas.microsoft.com/office/powerpoint/2010/main" val="421307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506215" y="822960"/>
            <a:ext cx="9220589" cy="2606040"/>
          </a:xfrm>
        </p:spPr>
        <p:txBody>
          <a:bodyPr anchor="ctr">
            <a:noAutofit/>
          </a:bodyPr>
          <a:lstStyle/>
          <a:p>
            <a:r>
              <a:rPr lang="en-GB" sz="2800" dirty="0">
                <a:solidFill>
                  <a:srgbClr val="FFFF00"/>
                </a:solidFill>
                <a:latin typeface="Aharoni" panose="02010803020104030203" pitchFamily="2" charset="-79"/>
                <a:cs typeface="Aharoni" panose="02010803020104030203" pitchFamily="2" charset="-79"/>
              </a:rPr>
              <a:t>Jesus </a:t>
            </a:r>
            <a:r>
              <a:rPr lang="en-GB" sz="2800" dirty="0">
                <a:solidFill>
                  <a:srgbClr val="FFFF00"/>
                </a:solidFill>
                <a:cs typeface="Aharoni" panose="02010803020104030203" pitchFamily="2" charset="-79"/>
              </a:rPr>
              <a:t>said to </a:t>
            </a:r>
            <a:r>
              <a:rPr lang="en-GB" sz="2800" dirty="0">
                <a:solidFill>
                  <a:srgbClr val="FFFF00"/>
                </a:solidFill>
                <a:latin typeface="Aharoni" panose="02010803020104030203" pitchFamily="2" charset="-79"/>
                <a:cs typeface="Aharoni" panose="02010803020104030203" pitchFamily="2" charset="-79"/>
              </a:rPr>
              <a:t>his</a:t>
            </a:r>
            <a:r>
              <a:rPr lang="en-US" sz="2800" dirty="0">
                <a:solidFill>
                  <a:srgbClr val="FFFF00"/>
                </a:solidFill>
                <a:cs typeface="Aharoni" panose="02010803020104030203" pitchFamily="2" charset="-79"/>
              </a:rPr>
              <a:t> friends:</a:t>
            </a:r>
            <a:br>
              <a:rPr lang="en-US" sz="2800" dirty="0">
                <a:solidFill>
                  <a:srgbClr val="FFFF00"/>
                </a:solidFill>
                <a:cs typeface="Aharoni" panose="02010803020104030203" pitchFamily="2" charset="-79"/>
              </a:rPr>
            </a:br>
            <a:br>
              <a:rPr lang="en-US" sz="2800" dirty="0">
                <a:solidFill>
                  <a:srgbClr val="FFFF00"/>
                </a:solidFill>
                <a:cs typeface="Aharoni" panose="02010803020104030203" pitchFamily="2" charset="-79"/>
              </a:rPr>
            </a:br>
            <a:r>
              <a:rPr lang="en-US" sz="2800" dirty="0">
                <a:solidFill>
                  <a:srgbClr val="FFFF00"/>
                </a:solidFill>
                <a:cs typeface="Aharoni" panose="02010803020104030203" pitchFamily="2" charset="-79"/>
              </a:rPr>
              <a:t>“G</a:t>
            </a:r>
            <a:r>
              <a:rPr lang="en-US" sz="2800" dirty="0">
                <a:solidFill>
                  <a:srgbClr val="FFFF00"/>
                </a:solidFill>
                <a:latin typeface="Aharoni" panose="02010803020104030203" pitchFamily="2" charset="-79"/>
                <a:cs typeface="Aharoni" panose="02010803020104030203" pitchFamily="2" charset="-79"/>
              </a:rPr>
              <a:t>o and make followers of all people in the world. </a:t>
            </a:r>
            <a:r>
              <a:rPr lang="en-US" sz="2800" dirty="0" err="1">
                <a:solidFill>
                  <a:srgbClr val="FFFF00"/>
                </a:solidFill>
                <a:latin typeface="Aharoni" panose="02010803020104030203" pitchFamily="2" charset="-79"/>
                <a:cs typeface="Aharoni" panose="02010803020104030203" pitchFamily="2" charset="-79"/>
              </a:rPr>
              <a:t>Baptise</a:t>
            </a:r>
            <a:r>
              <a:rPr lang="en-US" sz="2800" dirty="0">
                <a:solidFill>
                  <a:srgbClr val="FFFF00"/>
                </a:solidFill>
                <a:latin typeface="Aharoni" panose="02010803020104030203" pitchFamily="2" charset="-79"/>
                <a:cs typeface="Aharoni" panose="02010803020104030203" pitchFamily="2" charset="-79"/>
              </a:rPr>
              <a:t> them in the name of the Father and the Son and the Holy Spirit.” </a:t>
            </a:r>
            <a:br>
              <a:rPr lang="en-US" sz="2800" dirty="0">
                <a:solidFill>
                  <a:srgbClr val="FFFF00"/>
                </a:solidFill>
                <a:latin typeface="Aharoni" panose="02010803020104030203" pitchFamily="2" charset="-79"/>
                <a:cs typeface="Aharoni" panose="02010803020104030203" pitchFamily="2" charset="-79"/>
              </a:rPr>
            </a:br>
            <a:r>
              <a:rPr lang="en-US" sz="1800" dirty="0">
                <a:solidFill>
                  <a:srgbClr val="FFFF00"/>
                </a:solidFill>
                <a:latin typeface="Aharoni" panose="02010803020104030203" pitchFamily="2" charset="-79"/>
                <a:cs typeface="Aharoni" panose="02010803020104030203" pitchFamily="2" charset="-79"/>
              </a:rPr>
              <a:t>Matthew 28:18-20 Easy-to-read Version</a:t>
            </a:r>
            <a:br>
              <a:rPr lang="en-US" sz="1800" dirty="0">
                <a:solidFill>
                  <a:srgbClr val="FFFF00"/>
                </a:solidFill>
                <a:latin typeface="Aharoni" panose="02010803020104030203" pitchFamily="2" charset="-79"/>
                <a:cs typeface="Aharoni" panose="02010803020104030203" pitchFamily="2" charset="-79"/>
              </a:rPr>
            </a:br>
            <a:br>
              <a:rPr lang="en-GB" sz="2800" dirty="0">
                <a:solidFill>
                  <a:srgbClr val="FFFF00"/>
                </a:solidFill>
                <a:latin typeface="Aharoni" panose="02010803020104030203" pitchFamily="2" charset="-79"/>
                <a:cs typeface="Aharoni" panose="02010803020104030203" pitchFamily="2" charset="-79"/>
              </a:rPr>
            </a:br>
            <a:r>
              <a:rPr lang="en-GB" sz="2800" dirty="0">
                <a:solidFill>
                  <a:schemeClr val="bg1"/>
                </a:solidFill>
                <a:latin typeface="Aharoni" panose="02010803020104030203" pitchFamily="2" charset="-79"/>
                <a:cs typeface="Aharoni" panose="02010803020104030203" pitchFamily="2" charset="-79"/>
              </a:rPr>
              <a:t>We get baptised because Jesus asks us to</a:t>
            </a:r>
          </a:p>
        </p:txBody>
      </p:sp>
      <p:pic>
        <p:nvPicPr>
          <p:cNvPr id="6" name="Picture 5">
            <a:extLst>
              <a:ext uri="{FF2B5EF4-FFF2-40B4-BE49-F238E27FC236}">
                <a16:creationId xmlns:a16="http://schemas.microsoft.com/office/drawing/2014/main" id="{71C39C04-C06C-1D19-82C5-A44858C26BA7}"/>
              </a:ext>
            </a:extLst>
          </p:cNvPr>
          <p:cNvPicPr>
            <a:picLocks noChangeAspect="1"/>
          </p:cNvPicPr>
          <p:nvPr/>
        </p:nvPicPr>
        <p:blipFill rotWithShape="1">
          <a:blip r:embed="rId2"/>
          <a:srcRect l="6283" t="3915" b="5577"/>
          <a:stretch/>
        </p:blipFill>
        <p:spPr>
          <a:xfrm>
            <a:off x="4747751" y="4101222"/>
            <a:ext cx="1808294" cy="1837851"/>
          </a:xfrm>
          <a:prstGeom prst="rect">
            <a:avLst/>
          </a:prstGeom>
        </p:spPr>
      </p:pic>
      <p:pic>
        <p:nvPicPr>
          <p:cNvPr id="8" name="Picture 7">
            <a:extLst>
              <a:ext uri="{FF2B5EF4-FFF2-40B4-BE49-F238E27FC236}">
                <a16:creationId xmlns:a16="http://schemas.microsoft.com/office/drawing/2014/main" id="{C3A891AB-6E02-F471-2C8A-76C7A7C56361}"/>
              </a:ext>
            </a:extLst>
          </p:cNvPr>
          <p:cNvPicPr>
            <a:picLocks noChangeAspect="1"/>
          </p:cNvPicPr>
          <p:nvPr/>
        </p:nvPicPr>
        <p:blipFill>
          <a:blip r:embed="rId3"/>
          <a:stretch>
            <a:fillRect/>
          </a:stretch>
        </p:blipFill>
        <p:spPr>
          <a:xfrm>
            <a:off x="2073066" y="4101222"/>
            <a:ext cx="1795307" cy="1837851"/>
          </a:xfrm>
          <a:prstGeom prst="rect">
            <a:avLst/>
          </a:prstGeom>
        </p:spPr>
      </p:pic>
      <p:pic>
        <p:nvPicPr>
          <p:cNvPr id="3" name="Picture 2">
            <a:extLst>
              <a:ext uri="{FF2B5EF4-FFF2-40B4-BE49-F238E27FC236}">
                <a16:creationId xmlns:a16="http://schemas.microsoft.com/office/drawing/2014/main" id="{FB196311-16DE-CCB2-98BE-EC86CD2B39F6}"/>
              </a:ext>
            </a:extLst>
          </p:cNvPr>
          <p:cNvPicPr>
            <a:picLocks noChangeAspect="1"/>
          </p:cNvPicPr>
          <p:nvPr/>
        </p:nvPicPr>
        <p:blipFill>
          <a:blip r:embed="rId4"/>
          <a:stretch>
            <a:fillRect/>
          </a:stretch>
        </p:blipFill>
        <p:spPr>
          <a:xfrm>
            <a:off x="7373312" y="4101222"/>
            <a:ext cx="1847968" cy="1837851"/>
          </a:xfrm>
          <a:prstGeom prst="rect">
            <a:avLst/>
          </a:prstGeom>
        </p:spPr>
      </p:pic>
      <p:pic>
        <p:nvPicPr>
          <p:cNvPr id="5" name="Picture 4">
            <a:extLst>
              <a:ext uri="{FF2B5EF4-FFF2-40B4-BE49-F238E27FC236}">
                <a16:creationId xmlns:a16="http://schemas.microsoft.com/office/drawing/2014/main" id="{8DB10E5B-998C-CE33-B0FA-6518AA1F3E85}"/>
              </a:ext>
            </a:extLst>
          </p:cNvPr>
          <p:cNvPicPr>
            <a:picLocks noChangeAspect="1"/>
          </p:cNvPicPr>
          <p:nvPr/>
        </p:nvPicPr>
        <p:blipFill>
          <a:blip r:embed="rId5"/>
          <a:stretch>
            <a:fillRect/>
          </a:stretch>
        </p:blipFill>
        <p:spPr>
          <a:xfrm>
            <a:off x="10039551" y="1318206"/>
            <a:ext cx="1322947" cy="1249788"/>
          </a:xfrm>
          <a:prstGeom prst="rect">
            <a:avLst/>
          </a:prstGeom>
        </p:spPr>
      </p:pic>
    </p:spTree>
    <p:extLst>
      <p:ext uri="{BB962C8B-B14F-4D97-AF65-F5344CB8AC3E}">
        <p14:creationId xmlns:p14="http://schemas.microsoft.com/office/powerpoint/2010/main" val="289673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746337" y="411480"/>
            <a:ext cx="10708784" cy="2606040"/>
          </a:xfrm>
        </p:spPr>
        <p:txBody>
          <a:bodyPr anchor="ctr">
            <a:normAutofit/>
          </a:bodyPr>
          <a:lstStyle/>
          <a:p>
            <a:r>
              <a:rPr lang="en-GB" sz="4400" dirty="0">
                <a:solidFill>
                  <a:schemeClr val="bg1"/>
                </a:solidFill>
                <a:latin typeface="Aharoni" panose="02010803020104030203" pitchFamily="2" charset="-79"/>
                <a:cs typeface="Aharoni" panose="02010803020104030203" pitchFamily="2" charset="-79"/>
              </a:rPr>
              <a:t>We get baptised to show that </a:t>
            </a:r>
            <a:r>
              <a:rPr lang="en-GB" sz="4400" dirty="0">
                <a:solidFill>
                  <a:schemeClr val="bg1"/>
                </a:solidFill>
                <a:cs typeface="Aharoni" panose="02010803020104030203" pitchFamily="2" charset="-79"/>
              </a:rPr>
              <a:t>we are part of</a:t>
            </a:r>
            <a:r>
              <a:rPr lang="en-GB" sz="4400" dirty="0">
                <a:solidFill>
                  <a:schemeClr val="bg1"/>
                </a:solidFill>
                <a:latin typeface="Aharoni" panose="02010803020104030203" pitchFamily="2" charset="-79"/>
                <a:cs typeface="Aharoni" panose="02010803020104030203" pitchFamily="2" charset="-79"/>
              </a:rPr>
              <a:t> God’s family.</a:t>
            </a:r>
          </a:p>
        </p:txBody>
      </p:sp>
      <p:pic>
        <p:nvPicPr>
          <p:cNvPr id="5" name="Picture 4">
            <a:extLst>
              <a:ext uri="{FF2B5EF4-FFF2-40B4-BE49-F238E27FC236}">
                <a16:creationId xmlns:a16="http://schemas.microsoft.com/office/drawing/2014/main" id="{A68B7805-F749-38A2-E6CE-9C168E487468}"/>
              </a:ext>
            </a:extLst>
          </p:cNvPr>
          <p:cNvPicPr>
            <a:picLocks noChangeAspect="1"/>
          </p:cNvPicPr>
          <p:nvPr/>
        </p:nvPicPr>
        <p:blipFill>
          <a:blip r:embed="rId2"/>
          <a:stretch>
            <a:fillRect/>
          </a:stretch>
        </p:blipFill>
        <p:spPr>
          <a:xfrm>
            <a:off x="3935519" y="3017520"/>
            <a:ext cx="4317913" cy="3073208"/>
          </a:xfrm>
          <a:prstGeom prst="rect">
            <a:avLst/>
          </a:prstGeom>
        </p:spPr>
      </p:pic>
    </p:spTree>
    <p:extLst>
      <p:ext uri="{BB962C8B-B14F-4D97-AF65-F5344CB8AC3E}">
        <p14:creationId xmlns:p14="http://schemas.microsoft.com/office/powerpoint/2010/main" val="3713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746337" y="411480"/>
            <a:ext cx="10829364" cy="2606040"/>
          </a:xfrm>
        </p:spPr>
        <p:txBody>
          <a:bodyPr anchor="ctr">
            <a:normAutofit/>
          </a:bodyPr>
          <a:lstStyle/>
          <a:p>
            <a:r>
              <a:rPr lang="en-GB" sz="4400" dirty="0">
                <a:solidFill>
                  <a:srgbClr val="FFFF00"/>
                </a:solidFill>
                <a:latin typeface="Aharoni" panose="02010803020104030203" pitchFamily="2" charset="-79"/>
                <a:cs typeface="Aharoni" panose="02010803020104030203" pitchFamily="2" charset="-79"/>
              </a:rPr>
              <a:t>Why do people go under the water at baptism?</a:t>
            </a:r>
          </a:p>
        </p:txBody>
      </p:sp>
      <p:pic>
        <p:nvPicPr>
          <p:cNvPr id="5" name="Picture 4">
            <a:extLst>
              <a:ext uri="{FF2B5EF4-FFF2-40B4-BE49-F238E27FC236}">
                <a16:creationId xmlns:a16="http://schemas.microsoft.com/office/drawing/2014/main" id="{4345A0F7-8A23-F329-398A-2281F0B81D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82" t="7503" r="4182" b="6954"/>
          <a:stretch/>
        </p:blipFill>
        <p:spPr bwMode="auto">
          <a:xfrm>
            <a:off x="1092662" y="3208656"/>
            <a:ext cx="6612402" cy="3237864"/>
          </a:xfrm>
          <a:prstGeom prst="rect">
            <a:avLst/>
          </a:prstGeom>
          <a:solidFill>
            <a:srgbClr val="FFFFFF">
              <a:shade val="85000"/>
            </a:srgbClr>
          </a:solidFill>
          <a:ln>
            <a:no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71582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380120" y="438990"/>
            <a:ext cx="10642922" cy="2916606"/>
          </a:xfrm>
        </p:spPr>
        <p:txBody>
          <a:bodyPr anchor="ctr">
            <a:normAutofit/>
          </a:bodyPr>
          <a:lstStyle/>
          <a:p>
            <a:r>
              <a:rPr lang="en-GB" sz="4400" dirty="0">
                <a:solidFill>
                  <a:srgbClr val="FFFF00"/>
                </a:solidFill>
                <a:latin typeface="Aharoni" panose="02010803020104030203" pitchFamily="2" charset="-79"/>
                <a:cs typeface="Aharoni" panose="02010803020104030203" pitchFamily="2" charset="-79"/>
              </a:rPr>
              <a:t>Baptism in water shows people that </a:t>
            </a:r>
            <a:r>
              <a:rPr lang="en-GB" sz="4400" dirty="0">
                <a:solidFill>
                  <a:srgbClr val="FFFF00"/>
                </a:solidFill>
                <a:cs typeface="Aharoni" panose="02010803020104030203" pitchFamily="2" charset="-79"/>
              </a:rPr>
              <a:t>God</a:t>
            </a:r>
            <a:r>
              <a:rPr lang="en-GB" sz="4400" dirty="0">
                <a:solidFill>
                  <a:srgbClr val="FFFF00"/>
                </a:solidFill>
                <a:latin typeface="Aharoni" panose="02010803020104030203" pitchFamily="2" charset="-79"/>
                <a:cs typeface="Aharoni" panose="02010803020104030203" pitchFamily="2" charset="-79"/>
              </a:rPr>
              <a:t> has forgiven </a:t>
            </a:r>
            <a:r>
              <a:rPr lang="en-GB" sz="4400" dirty="0">
                <a:solidFill>
                  <a:srgbClr val="FFFF00"/>
                </a:solidFill>
                <a:cs typeface="Aharoni" panose="02010803020104030203" pitchFamily="2" charset="-79"/>
              </a:rPr>
              <a:t>us</a:t>
            </a:r>
            <a:r>
              <a:rPr lang="en-GB" sz="4400" dirty="0">
                <a:solidFill>
                  <a:srgbClr val="FFFF00"/>
                </a:solidFill>
                <a:latin typeface="Aharoni" panose="02010803020104030203" pitchFamily="2" charset="-79"/>
                <a:cs typeface="Aharoni" panose="02010803020104030203" pitchFamily="2" charset="-79"/>
              </a:rPr>
              <a:t>. </a:t>
            </a:r>
            <a:br>
              <a:rPr lang="en-GB" sz="4400" dirty="0">
                <a:solidFill>
                  <a:srgbClr val="FFFF00"/>
                </a:solidFill>
                <a:latin typeface="Aharoni" panose="02010803020104030203" pitchFamily="2" charset="-79"/>
                <a:cs typeface="Aharoni" panose="02010803020104030203" pitchFamily="2" charset="-79"/>
              </a:rPr>
            </a:br>
            <a:r>
              <a:rPr lang="en-GB" sz="4400" dirty="0">
                <a:solidFill>
                  <a:srgbClr val="FFFF00"/>
                </a:solidFill>
                <a:cs typeface="Aharoni" panose="02010803020104030203" pitchFamily="2" charset="-79"/>
              </a:rPr>
              <a:t>J</a:t>
            </a:r>
            <a:r>
              <a:rPr lang="en-GB" sz="4400" dirty="0">
                <a:solidFill>
                  <a:srgbClr val="FFFF00"/>
                </a:solidFill>
                <a:latin typeface="Aharoni" panose="02010803020104030203" pitchFamily="2" charset="-79"/>
                <a:cs typeface="Aharoni" panose="02010803020104030203" pitchFamily="2" charset="-79"/>
              </a:rPr>
              <a:t>esus has made us clean on the inside. </a:t>
            </a:r>
          </a:p>
        </p:txBody>
      </p:sp>
      <p:pic>
        <p:nvPicPr>
          <p:cNvPr id="3" name="Picture 2">
            <a:extLst>
              <a:ext uri="{FF2B5EF4-FFF2-40B4-BE49-F238E27FC236}">
                <a16:creationId xmlns:a16="http://schemas.microsoft.com/office/drawing/2014/main" id="{8A9D6B6C-6317-73FC-9EAF-DB7033EF9EE2}"/>
              </a:ext>
            </a:extLst>
          </p:cNvPr>
          <p:cNvPicPr>
            <a:picLocks noChangeAspect="1"/>
          </p:cNvPicPr>
          <p:nvPr/>
        </p:nvPicPr>
        <p:blipFill>
          <a:blip r:embed="rId2"/>
          <a:stretch>
            <a:fillRect/>
          </a:stretch>
        </p:blipFill>
        <p:spPr>
          <a:xfrm>
            <a:off x="4324518" y="3172230"/>
            <a:ext cx="3304318" cy="3090940"/>
          </a:xfrm>
          <a:prstGeom prst="rect">
            <a:avLst/>
          </a:prstGeom>
        </p:spPr>
      </p:pic>
    </p:spTree>
    <p:extLst>
      <p:ext uri="{BB962C8B-B14F-4D97-AF65-F5344CB8AC3E}">
        <p14:creationId xmlns:p14="http://schemas.microsoft.com/office/powerpoint/2010/main" val="88782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223601" y="438990"/>
            <a:ext cx="8631150" cy="3177293"/>
          </a:xfrm>
        </p:spPr>
        <p:txBody>
          <a:bodyPr anchor="ctr">
            <a:normAutofit fontScale="90000"/>
          </a:bodyPr>
          <a:lstStyle/>
          <a:p>
            <a:r>
              <a:rPr lang="en-US" sz="3200" dirty="0">
                <a:solidFill>
                  <a:srgbClr val="FFFF00"/>
                </a:solidFill>
                <a:latin typeface="Aharoni" panose="02010803020104030203" pitchFamily="2" charset="-79"/>
                <a:cs typeface="Aharoni" panose="02010803020104030203" pitchFamily="2" charset="-79"/>
              </a:rPr>
              <a:t>The Bible says:</a:t>
            </a:r>
            <a:br>
              <a:rPr lang="en-US" sz="3200" dirty="0">
                <a:solidFill>
                  <a:srgbClr val="FFFF00"/>
                </a:solidFill>
                <a:latin typeface="Aharoni" panose="02010803020104030203" pitchFamily="2" charset="-79"/>
                <a:cs typeface="Aharoni" panose="02010803020104030203" pitchFamily="2" charset="-79"/>
              </a:rPr>
            </a:br>
            <a:br>
              <a:rPr lang="en-US" sz="3200" dirty="0">
                <a:solidFill>
                  <a:srgbClr val="FFFF00"/>
                </a:solidFill>
                <a:latin typeface="Aharoni" panose="02010803020104030203" pitchFamily="2" charset="-79"/>
                <a:cs typeface="Aharoni" panose="02010803020104030203" pitchFamily="2" charset="-79"/>
              </a:rPr>
            </a:br>
            <a:r>
              <a:rPr lang="en-US" sz="3200" dirty="0">
                <a:solidFill>
                  <a:srgbClr val="FFFF00"/>
                </a:solidFill>
                <a:latin typeface="Aharoni" panose="02010803020104030203" pitchFamily="2" charset="-79"/>
                <a:cs typeface="Aharoni" panose="02010803020104030203" pitchFamily="2" charset="-79"/>
              </a:rPr>
              <a:t>“The water of baptism does not wash dirt from a person's body. Instead, it shows that a person has decided to obey God. He is choosing to do what is right.”      				</a:t>
            </a:r>
            <a:br>
              <a:rPr lang="en-US" sz="3200" dirty="0">
                <a:solidFill>
                  <a:srgbClr val="FFFF00"/>
                </a:solidFill>
                <a:latin typeface="Aharoni" panose="02010803020104030203" pitchFamily="2" charset="-79"/>
                <a:cs typeface="Aharoni" panose="02010803020104030203" pitchFamily="2" charset="-79"/>
              </a:rPr>
            </a:br>
            <a:r>
              <a:rPr lang="en-US" sz="3200" dirty="0">
                <a:solidFill>
                  <a:srgbClr val="FFFF00"/>
                </a:solidFill>
                <a:latin typeface="Aharoni" panose="02010803020104030203" pitchFamily="2" charset="-79"/>
                <a:cs typeface="Aharoni" panose="02010803020104030203" pitchFamily="2" charset="-79"/>
              </a:rPr>
              <a:t>					1 Peter 3:21 </a:t>
            </a:r>
            <a:r>
              <a:rPr lang="en-US" sz="1400" dirty="0">
                <a:solidFill>
                  <a:srgbClr val="FFFF00"/>
                </a:solidFill>
                <a:latin typeface="Aharoni" panose="02010803020104030203" pitchFamily="2" charset="-79"/>
                <a:cs typeface="Aharoni" panose="02010803020104030203" pitchFamily="2" charset="-79"/>
              </a:rPr>
              <a:t>Easy English Bible</a:t>
            </a:r>
            <a:endParaRPr lang="en-GB" sz="3200" dirty="0">
              <a:solidFill>
                <a:srgbClr val="FFFF00"/>
              </a:solidFill>
              <a:latin typeface="Aharoni" panose="02010803020104030203" pitchFamily="2" charset="-79"/>
              <a:cs typeface="Aharoni" panose="02010803020104030203" pitchFamily="2" charset="-79"/>
            </a:endParaRPr>
          </a:p>
        </p:txBody>
      </p:sp>
      <p:pic>
        <p:nvPicPr>
          <p:cNvPr id="5" name="Picture 4">
            <a:extLst>
              <a:ext uri="{FF2B5EF4-FFF2-40B4-BE49-F238E27FC236}">
                <a16:creationId xmlns:a16="http://schemas.microsoft.com/office/drawing/2014/main" id="{04CD4758-5BC6-9047-4BB3-69F9B1EDF684}"/>
              </a:ext>
            </a:extLst>
          </p:cNvPr>
          <p:cNvPicPr>
            <a:picLocks noChangeAspect="1"/>
          </p:cNvPicPr>
          <p:nvPr/>
        </p:nvPicPr>
        <p:blipFill>
          <a:blip r:embed="rId2"/>
          <a:stretch>
            <a:fillRect/>
          </a:stretch>
        </p:blipFill>
        <p:spPr>
          <a:xfrm>
            <a:off x="809431" y="3937104"/>
            <a:ext cx="4633477" cy="23167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descr="A book with a cross and stars&#10;&#10;Description automatically generated">
            <a:extLst>
              <a:ext uri="{FF2B5EF4-FFF2-40B4-BE49-F238E27FC236}">
                <a16:creationId xmlns:a16="http://schemas.microsoft.com/office/drawing/2014/main" id="{C82B7757-C305-CA6D-5A70-F8FB21768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352" y="1437306"/>
            <a:ext cx="1306619" cy="1228353"/>
          </a:xfrm>
          <a:prstGeom prst="rect">
            <a:avLst/>
          </a:prstGeom>
        </p:spPr>
      </p:pic>
    </p:spTree>
    <p:extLst>
      <p:ext uri="{BB962C8B-B14F-4D97-AF65-F5344CB8AC3E}">
        <p14:creationId xmlns:p14="http://schemas.microsoft.com/office/powerpoint/2010/main" val="132487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271865" y="1397830"/>
            <a:ext cx="9962852" cy="2916606"/>
          </a:xfrm>
        </p:spPr>
        <p:txBody>
          <a:bodyPr anchor="ctr">
            <a:noAutofit/>
          </a:bodyPr>
          <a:lstStyle/>
          <a:p>
            <a:r>
              <a:rPr lang="en-GB" sz="3600" dirty="0">
                <a:solidFill>
                  <a:srgbClr val="FFFF00"/>
                </a:solidFill>
                <a:latin typeface="Aharoni" panose="02010803020104030203" pitchFamily="2" charset="-79"/>
                <a:cs typeface="Aharoni" panose="02010803020104030203" pitchFamily="2" charset="-79"/>
              </a:rPr>
              <a:t> When we go </a:t>
            </a:r>
            <a:r>
              <a:rPr lang="en-GB" sz="3600" dirty="0">
                <a:solidFill>
                  <a:srgbClr val="FFFF00"/>
                </a:solidFill>
                <a:cs typeface="Aharoni" panose="02010803020104030203" pitchFamily="2" charset="-79"/>
              </a:rPr>
              <a:t>down into the water, we remember Jesus’ death. </a:t>
            </a:r>
            <a:br>
              <a:rPr lang="en-GB" sz="3600" dirty="0">
                <a:solidFill>
                  <a:srgbClr val="FFFF00"/>
                </a:solidFill>
                <a:cs typeface="Aharoni" panose="02010803020104030203" pitchFamily="2" charset="-79"/>
              </a:rPr>
            </a:br>
            <a:br>
              <a:rPr lang="en-GB" sz="3600" dirty="0">
                <a:solidFill>
                  <a:srgbClr val="FFFF00"/>
                </a:solidFill>
                <a:cs typeface="Aharoni" panose="02010803020104030203" pitchFamily="2" charset="-79"/>
              </a:rPr>
            </a:br>
            <a:r>
              <a:rPr lang="en-GB" sz="3600" dirty="0">
                <a:solidFill>
                  <a:srgbClr val="FFFF00"/>
                </a:solidFill>
                <a:cs typeface="Aharoni" panose="02010803020104030203" pitchFamily="2" charset="-79"/>
              </a:rPr>
              <a:t>When we </a:t>
            </a:r>
            <a:r>
              <a:rPr lang="en-GB" sz="3600" dirty="0">
                <a:solidFill>
                  <a:srgbClr val="FFFF00"/>
                </a:solidFill>
                <a:latin typeface="Aharoni" panose="02010803020104030203" pitchFamily="2" charset="-79"/>
                <a:cs typeface="Aharoni" panose="02010803020104030203" pitchFamily="2" charset="-79"/>
              </a:rPr>
              <a:t>come up out of the water, we remember Jesus</a:t>
            </a:r>
            <a:r>
              <a:rPr lang="en-GB" sz="3600" dirty="0">
                <a:solidFill>
                  <a:srgbClr val="FFFF00"/>
                </a:solidFill>
                <a:cs typeface="Aharoni" panose="02010803020104030203" pitchFamily="2" charset="-79"/>
              </a:rPr>
              <a:t> rising from death. </a:t>
            </a:r>
            <a:r>
              <a:rPr lang="en-GB" sz="3600" dirty="0">
                <a:solidFill>
                  <a:srgbClr val="FFFF00"/>
                </a:solidFill>
                <a:latin typeface="Aharoni" panose="02010803020104030203" pitchFamily="2" charset="-79"/>
                <a:cs typeface="Aharoni" panose="02010803020104030203" pitchFamily="2" charset="-79"/>
              </a:rPr>
              <a:t> </a:t>
            </a:r>
            <a:br>
              <a:rPr lang="en-GB" sz="3600" dirty="0">
                <a:solidFill>
                  <a:srgbClr val="FFFF00"/>
                </a:solidFill>
                <a:latin typeface="Aharoni" panose="02010803020104030203" pitchFamily="2" charset="-79"/>
                <a:cs typeface="Aharoni" panose="02010803020104030203" pitchFamily="2" charset="-79"/>
              </a:rPr>
            </a:br>
            <a:br>
              <a:rPr lang="en-GB" sz="3600" dirty="0">
                <a:solidFill>
                  <a:srgbClr val="FFFF00"/>
                </a:solidFill>
                <a:latin typeface="Aharoni" panose="02010803020104030203" pitchFamily="2" charset="-79"/>
                <a:cs typeface="Aharoni" panose="02010803020104030203" pitchFamily="2" charset="-79"/>
              </a:rPr>
            </a:br>
            <a:br>
              <a:rPr lang="en-GB" sz="3600" dirty="0">
                <a:solidFill>
                  <a:srgbClr val="FFFF00"/>
                </a:solidFill>
                <a:latin typeface="Aharoni" panose="02010803020104030203" pitchFamily="2" charset="-79"/>
                <a:cs typeface="Aharoni" panose="02010803020104030203" pitchFamily="2" charset="-79"/>
              </a:rPr>
            </a:br>
            <a:r>
              <a:rPr lang="en-GB" sz="3600" dirty="0">
                <a:solidFill>
                  <a:srgbClr val="FFFF00"/>
                </a:solidFill>
                <a:cs typeface="Aharoni" panose="02010803020104030203" pitchFamily="2" charset="-79"/>
              </a:rPr>
              <a:t>Baptism </a:t>
            </a:r>
            <a:r>
              <a:rPr lang="en-GB" sz="3600" dirty="0">
                <a:solidFill>
                  <a:srgbClr val="FFFF00"/>
                </a:solidFill>
                <a:latin typeface="Aharoni" panose="02010803020104030203" pitchFamily="2" charset="-79"/>
                <a:cs typeface="Aharoni" panose="02010803020104030203" pitchFamily="2" charset="-79"/>
              </a:rPr>
              <a:t>is a sign of new life.  </a:t>
            </a:r>
            <a:br>
              <a:rPr lang="en-GB" sz="3600" dirty="0">
                <a:solidFill>
                  <a:srgbClr val="FFFF00"/>
                </a:solidFill>
                <a:latin typeface="Aharoni" panose="02010803020104030203" pitchFamily="2" charset="-79"/>
                <a:cs typeface="Aharoni" panose="02010803020104030203" pitchFamily="2" charset="-79"/>
              </a:rPr>
            </a:br>
            <a:r>
              <a:rPr lang="en-GB" sz="3600" dirty="0">
                <a:solidFill>
                  <a:srgbClr val="FFFF00"/>
                </a:solidFill>
                <a:latin typeface="Aharoni" panose="02010803020104030203" pitchFamily="2" charset="-79"/>
                <a:cs typeface="Aharoni" panose="02010803020104030203" pitchFamily="2" charset="-79"/>
              </a:rPr>
              <a:t>We can celebrate! </a:t>
            </a:r>
          </a:p>
        </p:txBody>
      </p:sp>
      <p:pic>
        <p:nvPicPr>
          <p:cNvPr id="10" name="Picture 9" descr="A yellow and green illustration of a cave with a light shining on it&#10;&#10;Description automatically generated with medium confidence">
            <a:extLst>
              <a:ext uri="{FF2B5EF4-FFF2-40B4-BE49-F238E27FC236}">
                <a16:creationId xmlns:a16="http://schemas.microsoft.com/office/drawing/2014/main" id="{5FF956CD-4BFB-5CEA-AF33-828BA25F5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919" y="3483231"/>
            <a:ext cx="4646552" cy="3097701"/>
          </a:xfrm>
          <a:prstGeom prst="rect">
            <a:avLst/>
          </a:prstGeom>
        </p:spPr>
      </p:pic>
    </p:spTree>
    <p:extLst>
      <p:ext uri="{BB962C8B-B14F-4D97-AF65-F5344CB8AC3E}">
        <p14:creationId xmlns:p14="http://schemas.microsoft.com/office/powerpoint/2010/main" val="138212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809260" y="822960"/>
            <a:ext cx="10927215" cy="2606040"/>
          </a:xfrm>
        </p:spPr>
        <p:txBody>
          <a:bodyPr anchor="ctr">
            <a:normAutofit fontScale="90000"/>
          </a:bodyPr>
          <a:lstStyle/>
          <a:p>
            <a:r>
              <a:rPr lang="en-GB" dirty="0">
                <a:solidFill>
                  <a:srgbClr val="FFFF00"/>
                </a:solidFill>
                <a:latin typeface="Aharoni" panose="02010803020104030203" pitchFamily="2" charset="-79"/>
                <a:cs typeface="Aharoni" panose="02010803020104030203" pitchFamily="2" charset="-79"/>
              </a:rPr>
              <a:t>Baptism is one way to show people that you love Jesus and want to follow Him. </a:t>
            </a:r>
          </a:p>
        </p:txBody>
      </p:sp>
      <p:pic>
        <p:nvPicPr>
          <p:cNvPr id="3" name="Picture 2">
            <a:extLst>
              <a:ext uri="{FF2B5EF4-FFF2-40B4-BE49-F238E27FC236}">
                <a16:creationId xmlns:a16="http://schemas.microsoft.com/office/drawing/2014/main" id="{64BFA9F0-7151-5AD7-F2AF-0E4B6C0962D6}"/>
              </a:ext>
            </a:extLst>
          </p:cNvPr>
          <p:cNvPicPr>
            <a:picLocks noChangeAspect="1"/>
          </p:cNvPicPr>
          <p:nvPr/>
        </p:nvPicPr>
        <p:blipFill>
          <a:blip r:embed="rId2"/>
          <a:stretch>
            <a:fillRect/>
          </a:stretch>
        </p:blipFill>
        <p:spPr>
          <a:xfrm>
            <a:off x="1103145" y="4112656"/>
            <a:ext cx="2208666" cy="2606041"/>
          </a:xfrm>
          <a:prstGeom prst="rect">
            <a:avLst/>
          </a:prstGeom>
          <a:ln>
            <a:solidFill>
              <a:schemeClr val="tx1"/>
            </a:solidFill>
          </a:ln>
        </p:spPr>
      </p:pic>
      <p:pic>
        <p:nvPicPr>
          <p:cNvPr id="9" name="Picture 8" descr="A yellow cross with black text&#10;&#10;Description automatically generated">
            <a:extLst>
              <a:ext uri="{FF2B5EF4-FFF2-40B4-BE49-F238E27FC236}">
                <a16:creationId xmlns:a16="http://schemas.microsoft.com/office/drawing/2014/main" id="{1D868368-1CF9-2150-DD58-F235B7F8D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78" y="4072196"/>
            <a:ext cx="2646501" cy="2646501"/>
          </a:xfrm>
          <a:prstGeom prst="rect">
            <a:avLst/>
          </a:prstGeom>
        </p:spPr>
      </p:pic>
    </p:spTree>
    <p:extLst>
      <p:ext uri="{BB962C8B-B14F-4D97-AF65-F5344CB8AC3E}">
        <p14:creationId xmlns:p14="http://schemas.microsoft.com/office/powerpoint/2010/main" val="218606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3112851" y="321013"/>
            <a:ext cx="5612860" cy="5408578"/>
          </a:xfrm>
        </p:spPr>
        <p:txBody>
          <a:bodyPr anchor="ctr">
            <a:normAutofit fontScale="90000"/>
          </a:bodyPr>
          <a:lstStyle/>
          <a:p>
            <a:r>
              <a:rPr lang="en-GB" sz="4000" dirty="0">
                <a:solidFill>
                  <a:srgbClr val="FFFF00"/>
                </a:solidFill>
                <a:cs typeface="Aharoni" panose="02010803020104030203" pitchFamily="2" charset="-79"/>
              </a:rPr>
              <a:t>Sometimes people can’t go all the way into the water. </a:t>
            </a:r>
            <a:br>
              <a:rPr lang="en-GB" sz="4000" dirty="0">
                <a:solidFill>
                  <a:srgbClr val="FFFF00"/>
                </a:solidFill>
                <a:cs typeface="Aharoni" panose="02010803020104030203" pitchFamily="2" charset="-79"/>
              </a:rPr>
            </a:br>
            <a:br>
              <a:rPr lang="en-GB" sz="4000" dirty="0">
                <a:solidFill>
                  <a:srgbClr val="FFFF00"/>
                </a:solidFill>
                <a:cs typeface="Aharoni" panose="02010803020104030203" pitchFamily="2" charset="-79"/>
              </a:rPr>
            </a:br>
            <a:r>
              <a:rPr lang="en-GB" sz="4000" dirty="0">
                <a:solidFill>
                  <a:srgbClr val="FFFF00"/>
                </a:solidFill>
                <a:cs typeface="Aharoni" panose="02010803020104030203" pitchFamily="2" charset="-79"/>
              </a:rPr>
              <a:t>This is OK. </a:t>
            </a:r>
            <a:br>
              <a:rPr lang="en-GB" sz="4000" dirty="0">
                <a:solidFill>
                  <a:srgbClr val="FFFF00"/>
                </a:solidFill>
                <a:cs typeface="Aharoni" panose="02010803020104030203" pitchFamily="2" charset="-79"/>
              </a:rPr>
            </a:br>
            <a:br>
              <a:rPr lang="en-GB" sz="4000" dirty="0">
                <a:solidFill>
                  <a:srgbClr val="FFFF00"/>
                </a:solidFill>
                <a:cs typeface="Aharoni" panose="02010803020104030203" pitchFamily="2" charset="-79"/>
              </a:rPr>
            </a:br>
            <a:r>
              <a:rPr lang="en-GB" sz="4000" dirty="0">
                <a:solidFill>
                  <a:srgbClr val="FFFF00"/>
                </a:solidFill>
                <a:cs typeface="Aharoni" panose="02010803020104030203" pitchFamily="2" charset="-79"/>
              </a:rPr>
              <a:t>Your church leader can help you to find a way</a:t>
            </a:r>
            <a:r>
              <a:rPr lang="en-GB" sz="3600" dirty="0">
                <a:solidFill>
                  <a:srgbClr val="FFFF00"/>
                </a:solidFill>
                <a:cs typeface="Aharoni" panose="02010803020104030203" pitchFamily="2" charset="-79"/>
              </a:rPr>
              <a:t>. </a:t>
            </a:r>
            <a:br>
              <a:rPr lang="en-GB" sz="3600" dirty="0">
                <a:solidFill>
                  <a:srgbClr val="FFFF00"/>
                </a:solidFill>
                <a:latin typeface="Aharoni" panose="02010803020104030203" pitchFamily="2" charset="-79"/>
                <a:cs typeface="Aharoni" panose="02010803020104030203" pitchFamily="2" charset="-79"/>
              </a:rPr>
            </a:br>
            <a:endParaRPr lang="en-GB" sz="3600" dirty="0">
              <a:solidFill>
                <a:srgbClr val="FFFF00"/>
              </a:solidFill>
              <a:latin typeface="Aharoni" panose="02010803020104030203" pitchFamily="2" charset="-79"/>
              <a:cs typeface="Aharoni" panose="02010803020104030203" pitchFamily="2" charset="-79"/>
            </a:endParaRPr>
          </a:p>
        </p:txBody>
      </p:sp>
      <p:pic>
        <p:nvPicPr>
          <p:cNvPr id="13" name="Picture 12">
            <a:extLst>
              <a:ext uri="{FF2B5EF4-FFF2-40B4-BE49-F238E27FC236}">
                <a16:creationId xmlns:a16="http://schemas.microsoft.com/office/drawing/2014/main" id="{52243D68-BCF8-4473-3355-B604F914E240}"/>
              </a:ext>
            </a:extLst>
          </p:cNvPr>
          <p:cNvPicPr>
            <a:picLocks noChangeAspect="1"/>
          </p:cNvPicPr>
          <p:nvPr/>
        </p:nvPicPr>
        <p:blipFill rotWithShape="1">
          <a:blip r:embed="rId2"/>
          <a:srcRect l="4710" t="10325" r="3665" b="15255"/>
          <a:stretch/>
        </p:blipFill>
        <p:spPr>
          <a:xfrm>
            <a:off x="612842" y="638524"/>
            <a:ext cx="2276272" cy="1468878"/>
          </a:xfrm>
          <a:prstGeom prst="rect">
            <a:avLst/>
          </a:prstGeom>
        </p:spPr>
      </p:pic>
      <p:pic>
        <p:nvPicPr>
          <p:cNvPr id="15" name="Picture 14">
            <a:extLst>
              <a:ext uri="{FF2B5EF4-FFF2-40B4-BE49-F238E27FC236}">
                <a16:creationId xmlns:a16="http://schemas.microsoft.com/office/drawing/2014/main" id="{69E6FFED-01A7-621E-4204-CE5CA86D7A2D}"/>
              </a:ext>
            </a:extLst>
          </p:cNvPr>
          <p:cNvPicPr>
            <a:picLocks noChangeAspect="1"/>
          </p:cNvPicPr>
          <p:nvPr/>
        </p:nvPicPr>
        <p:blipFill>
          <a:blip r:embed="rId3"/>
          <a:stretch>
            <a:fillRect/>
          </a:stretch>
        </p:blipFill>
        <p:spPr>
          <a:xfrm>
            <a:off x="612842" y="3675693"/>
            <a:ext cx="2276272" cy="2149812"/>
          </a:xfrm>
          <a:prstGeom prst="rect">
            <a:avLst/>
          </a:prstGeom>
        </p:spPr>
      </p:pic>
    </p:spTree>
    <p:extLst>
      <p:ext uri="{BB962C8B-B14F-4D97-AF65-F5344CB8AC3E}">
        <p14:creationId xmlns:p14="http://schemas.microsoft.com/office/powerpoint/2010/main" val="180725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2353176" y="795444"/>
            <a:ext cx="6666487" cy="5010926"/>
          </a:xfrm>
        </p:spPr>
        <p:txBody>
          <a:bodyPr anchor="ctr">
            <a:normAutofit fontScale="90000"/>
          </a:bodyPr>
          <a:lstStyle/>
          <a:p>
            <a:br>
              <a:rPr lang="en-GB" sz="4400" dirty="0">
                <a:solidFill>
                  <a:srgbClr val="FFFF00"/>
                </a:solidFill>
                <a:latin typeface="Aharoni" panose="02010803020104030203" pitchFamily="2" charset="-79"/>
                <a:cs typeface="Aharoni" panose="02010803020104030203" pitchFamily="2" charset="-79"/>
              </a:rPr>
            </a:br>
            <a:r>
              <a:rPr lang="en-GB" sz="3600" dirty="0">
                <a:solidFill>
                  <a:srgbClr val="FFFF00"/>
                </a:solidFill>
                <a:latin typeface="Aharoni" panose="02010803020104030203" pitchFamily="2" charset="-79"/>
                <a:cs typeface="Aharoni" panose="02010803020104030203" pitchFamily="2" charset="-79"/>
              </a:rPr>
              <a:t>It may help to see someone else being baptised. You can watch a video too.</a:t>
            </a:r>
            <a:br>
              <a:rPr lang="en-GB" sz="3600" dirty="0">
                <a:solidFill>
                  <a:srgbClr val="FFFF00"/>
                </a:solidFill>
                <a:latin typeface="Aharoni" panose="02010803020104030203" pitchFamily="2" charset="-79"/>
                <a:cs typeface="Aharoni" panose="02010803020104030203" pitchFamily="2" charset="-79"/>
              </a:rPr>
            </a:br>
            <a:br>
              <a:rPr lang="en-GB" sz="3600" dirty="0">
                <a:solidFill>
                  <a:srgbClr val="FFFF00"/>
                </a:solidFill>
                <a:latin typeface="Aharoni" panose="02010803020104030203" pitchFamily="2" charset="-79"/>
                <a:cs typeface="Aharoni" panose="02010803020104030203" pitchFamily="2" charset="-79"/>
              </a:rPr>
            </a:br>
            <a:br>
              <a:rPr lang="en-GB" sz="3600" dirty="0">
                <a:solidFill>
                  <a:srgbClr val="FFFF00"/>
                </a:solidFill>
                <a:latin typeface="Aharoni" panose="02010803020104030203" pitchFamily="2" charset="-79"/>
                <a:cs typeface="Aharoni" panose="02010803020104030203" pitchFamily="2" charset="-79"/>
              </a:rPr>
            </a:br>
            <a:r>
              <a:rPr lang="en-GB" sz="3600" dirty="0">
                <a:solidFill>
                  <a:srgbClr val="FFFF00"/>
                </a:solidFill>
                <a:latin typeface="Aharoni" panose="02010803020104030203" pitchFamily="2" charset="-79"/>
                <a:cs typeface="Aharoni" panose="02010803020104030203" pitchFamily="2" charset="-79"/>
              </a:rPr>
              <a:t>A</a:t>
            </a:r>
            <a:r>
              <a:rPr lang="en-GB" sz="3600" dirty="0">
                <a:solidFill>
                  <a:srgbClr val="FFFF00"/>
                </a:solidFill>
                <a:cs typeface="Aharoni" panose="02010803020104030203" pitchFamily="2" charset="-79"/>
              </a:rPr>
              <a:t>sk  other Christians questions or get them to tell you about their baptism. </a:t>
            </a:r>
            <a:br>
              <a:rPr lang="en-GB" sz="3600" dirty="0">
                <a:solidFill>
                  <a:srgbClr val="FFFF00"/>
                </a:solidFill>
                <a:cs typeface="Aharoni" panose="02010803020104030203" pitchFamily="2" charset="-79"/>
              </a:rPr>
            </a:br>
            <a:br>
              <a:rPr lang="en-GB" sz="3600" dirty="0">
                <a:solidFill>
                  <a:srgbClr val="FFFF00"/>
                </a:solidFill>
                <a:cs typeface="Aharoni" panose="02010803020104030203" pitchFamily="2" charset="-79"/>
              </a:rPr>
            </a:br>
            <a:r>
              <a:rPr lang="en-GB" sz="3600" dirty="0">
                <a:solidFill>
                  <a:srgbClr val="FFFF00"/>
                </a:solidFill>
                <a:cs typeface="Aharoni" panose="02010803020104030203" pitchFamily="2" charset="-79"/>
              </a:rPr>
              <a:t>. </a:t>
            </a:r>
            <a:br>
              <a:rPr lang="en-GB" sz="3600" dirty="0">
                <a:solidFill>
                  <a:srgbClr val="FFFF00"/>
                </a:solidFill>
                <a:latin typeface="Aharoni" panose="02010803020104030203" pitchFamily="2" charset="-79"/>
                <a:cs typeface="Aharoni" panose="02010803020104030203" pitchFamily="2" charset="-79"/>
              </a:rPr>
            </a:br>
            <a:endParaRPr lang="en-GB" sz="3600" dirty="0">
              <a:solidFill>
                <a:srgbClr val="FFFF00"/>
              </a:solidFill>
              <a:latin typeface="Aharoni" panose="02010803020104030203" pitchFamily="2" charset="-79"/>
              <a:cs typeface="Aharoni" panose="02010803020104030203" pitchFamily="2" charset="-79"/>
            </a:endParaRPr>
          </a:p>
        </p:txBody>
      </p:sp>
      <p:pic>
        <p:nvPicPr>
          <p:cNvPr id="7" name="Picture 6">
            <a:extLst>
              <a:ext uri="{FF2B5EF4-FFF2-40B4-BE49-F238E27FC236}">
                <a16:creationId xmlns:a16="http://schemas.microsoft.com/office/drawing/2014/main" id="{249B7D31-C30E-C71A-70EF-AB1F37EB7440}"/>
              </a:ext>
            </a:extLst>
          </p:cNvPr>
          <p:cNvPicPr>
            <a:picLocks noChangeAspect="1"/>
          </p:cNvPicPr>
          <p:nvPr/>
        </p:nvPicPr>
        <p:blipFill>
          <a:blip r:embed="rId2"/>
          <a:stretch>
            <a:fillRect/>
          </a:stretch>
        </p:blipFill>
        <p:spPr>
          <a:xfrm>
            <a:off x="603174" y="951082"/>
            <a:ext cx="1634080" cy="1421390"/>
          </a:xfrm>
          <a:prstGeom prst="rect">
            <a:avLst/>
          </a:prstGeom>
        </p:spPr>
      </p:pic>
      <p:pic>
        <p:nvPicPr>
          <p:cNvPr id="9" name="Picture 8">
            <a:extLst>
              <a:ext uri="{FF2B5EF4-FFF2-40B4-BE49-F238E27FC236}">
                <a16:creationId xmlns:a16="http://schemas.microsoft.com/office/drawing/2014/main" id="{AA7E19CA-D18B-040A-A996-B4A0BBD543E2}"/>
              </a:ext>
            </a:extLst>
          </p:cNvPr>
          <p:cNvPicPr>
            <a:picLocks noChangeAspect="1"/>
          </p:cNvPicPr>
          <p:nvPr/>
        </p:nvPicPr>
        <p:blipFill>
          <a:blip r:embed="rId3"/>
          <a:stretch>
            <a:fillRect/>
          </a:stretch>
        </p:blipFill>
        <p:spPr>
          <a:xfrm>
            <a:off x="510093" y="3132307"/>
            <a:ext cx="1785122" cy="1767151"/>
          </a:xfrm>
          <a:prstGeom prst="rect">
            <a:avLst/>
          </a:prstGeom>
        </p:spPr>
      </p:pic>
    </p:spTree>
    <p:extLst>
      <p:ext uri="{BB962C8B-B14F-4D97-AF65-F5344CB8AC3E}">
        <p14:creationId xmlns:p14="http://schemas.microsoft.com/office/powerpoint/2010/main" val="327105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bstract watercolor pattern on a white background">
            <a:extLst>
              <a:ext uri="{FF2B5EF4-FFF2-40B4-BE49-F238E27FC236}">
                <a16:creationId xmlns:a16="http://schemas.microsoft.com/office/drawing/2014/main" id="{5C209720-AF59-13C9-8C90-4B87A0F0D87A}"/>
              </a:ext>
            </a:extLst>
          </p:cNvPr>
          <p:cNvPicPr>
            <a:picLocks noChangeAspect="1"/>
          </p:cNvPicPr>
          <p:nvPr/>
        </p:nvPicPr>
        <p:blipFill rotWithShape="1">
          <a:blip r:embed="rId2"/>
          <a:srcRect t="18231" r="1" b="4673"/>
          <a:stretch/>
        </p:blipFill>
        <p:spPr>
          <a:xfrm>
            <a:off x="0" y="0"/>
            <a:ext cx="12700057" cy="6858000"/>
          </a:xfrm>
          <a:prstGeom prst="rect">
            <a:avLst/>
          </a:prstGeom>
        </p:spPr>
      </p:pic>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1098828" y="787937"/>
            <a:ext cx="7374004" cy="1989746"/>
          </a:xfrm>
        </p:spPr>
        <p:txBody>
          <a:bodyPr anchor="ctr">
            <a:normAutofit fontScale="90000"/>
          </a:bodyPr>
          <a:lstStyle/>
          <a:p>
            <a:br>
              <a:rPr lang="en-GB" sz="4400" dirty="0">
                <a:solidFill>
                  <a:srgbClr val="FFFF00"/>
                </a:solidFill>
                <a:latin typeface="Aharoni" panose="02010803020104030203" pitchFamily="2" charset="-79"/>
                <a:cs typeface="Aharoni" panose="02010803020104030203" pitchFamily="2" charset="-79"/>
              </a:rPr>
            </a:br>
            <a:r>
              <a:rPr lang="en-GB" sz="4900" dirty="0">
                <a:solidFill>
                  <a:srgbClr val="FFFF00"/>
                </a:solidFill>
                <a:latin typeface="Aharoni" panose="02010803020104030203" pitchFamily="2" charset="-79"/>
                <a:cs typeface="Aharoni" panose="02010803020104030203" pitchFamily="2" charset="-79"/>
              </a:rPr>
              <a:t>What </a:t>
            </a:r>
            <a:r>
              <a:rPr lang="en-GB" sz="4900" dirty="0">
                <a:solidFill>
                  <a:srgbClr val="FFFF00"/>
                </a:solidFill>
                <a:cs typeface="Aharoni" panose="02010803020104030203" pitchFamily="2" charset="-79"/>
              </a:rPr>
              <a:t>else you want to know about baptism</a:t>
            </a:r>
            <a:r>
              <a:rPr lang="en-GB" sz="5300" dirty="0">
                <a:solidFill>
                  <a:srgbClr val="FFFF00"/>
                </a:solidFill>
                <a:cs typeface="Aharoni" panose="02010803020104030203" pitchFamily="2" charset="-79"/>
              </a:rPr>
              <a:t>?</a:t>
            </a:r>
            <a:br>
              <a:rPr lang="en-GB" sz="4900" dirty="0">
                <a:solidFill>
                  <a:srgbClr val="FFFF00"/>
                </a:solidFill>
                <a:latin typeface="Aharoni" panose="02010803020104030203" pitchFamily="2" charset="-79"/>
                <a:cs typeface="Aharoni" panose="02010803020104030203" pitchFamily="2" charset="-79"/>
              </a:rPr>
            </a:br>
            <a:endParaRPr lang="en-GB" sz="4900" dirty="0">
              <a:solidFill>
                <a:srgbClr val="FFFF00"/>
              </a:solidFill>
              <a:latin typeface="Aharoni" panose="02010803020104030203" pitchFamily="2" charset="-79"/>
              <a:cs typeface="Aharoni" panose="02010803020104030203" pitchFamily="2" charset="-79"/>
            </a:endParaRPr>
          </a:p>
        </p:txBody>
      </p:sp>
      <p:pic>
        <p:nvPicPr>
          <p:cNvPr id="3" name="Picture 2">
            <a:extLst>
              <a:ext uri="{FF2B5EF4-FFF2-40B4-BE49-F238E27FC236}">
                <a16:creationId xmlns:a16="http://schemas.microsoft.com/office/drawing/2014/main" id="{3593300F-A957-7501-4559-A48E1069C19E}"/>
              </a:ext>
            </a:extLst>
          </p:cNvPr>
          <p:cNvPicPr>
            <a:picLocks noChangeAspect="1"/>
          </p:cNvPicPr>
          <p:nvPr/>
        </p:nvPicPr>
        <p:blipFill>
          <a:blip r:embed="rId3"/>
          <a:stretch>
            <a:fillRect/>
          </a:stretch>
        </p:blipFill>
        <p:spPr>
          <a:xfrm>
            <a:off x="2499610" y="2975607"/>
            <a:ext cx="3113249" cy="3094456"/>
          </a:xfrm>
          <a:prstGeom prst="rect">
            <a:avLst/>
          </a:prstGeom>
        </p:spPr>
      </p:pic>
    </p:spTree>
    <p:extLst>
      <p:ext uri="{BB962C8B-B14F-4D97-AF65-F5344CB8AC3E}">
        <p14:creationId xmlns:p14="http://schemas.microsoft.com/office/powerpoint/2010/main" val="133087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376205" y="831689"/>
            <a:ext cx="8386270" cy="2916606"/>
          </a:xfrm>
        </p:spPr>
        <p:txBody>
          <a:bodyPr anchor="ctr">
            <a:normAutofit fontScale="90000"/>
          </a:bodyPr>
          <a:lstStyle/>
          <a:p>
            <a:br>
              <a:rPr lang="en-GB" sz="4000" dirty="0">
                <a:solidFill>
                  <a:srgbClr val="FFFF00"/>
                </a:solidFill>
                <a:latin typeface="Aharoni" panose="02010803020104030203" pitchFamily="2" charset="-79"/>
                <a:cs typeface="Aharoni" panose="02010803020104030203" pitchFamily="2" charset="-79"/>
              </a:rPr>
            </a:br>
            <a:br>
              <a:rPr lang="en-GB" sz="4000" dirty="0">
                <a:solidFill>
                  <a:srgbClr val="FFFF00"/>
                </a:solidFill>
                <a:latin typeface="Aharoni" panose="02010803020104030203" pitchFamily="2" charset="-79"/>
                <a:cs typeface="Aharoni" panose="02010803020104030203" pitchFamily="2" charset="-79"/>
              </a:rPr>
            </a:br>
            <a:r>
              <a:rPr lang="en-GB" sz="4000" dirty="0">
                <a:solidFill>
                  <a:srgbClr val="FFFF00"/>
                </a:solidFill>
                <a:latin typeface="Aharoni" panose="02010803020104030203" pitchFamily="2" charset="-79"/>
                <a:cs typeface="Aharoni" panose="02010803020104030203" pitchFamily="2" charset="-79"/>
              </a:rPr>
              <a:t>It’s good to think and pray about baptism. </a:t>
            </a:r>
            <a:br>
              <a:rPr lang="en-GB" sz="4000" dirty="0">
                <a:solidFill>
                  <a:srgbClr val="FFFF00"/>
                </a:solidFill>
                <a:latin typeface="Aharoni" panose="02010803020104030203" pitchFamily="2" charset="-79"/>
                <a:cs typeface="Aharoni" panose="02010803020104030203" pitchFamily="2" charset="-79"/>
              </a:rPr>
            </a:br>
            <a:br>
              <a:rPr lang="en-GB" sz="4000" dirty="0">
                <a:solidFill>
                  <a:srgbClr val="FFFF00"/>
                </a:solidFill>
                <a:latin typeface="Aharoni" panose="02010803020104030203" pitchFamily="2" charset="-79"/>
                <a:cs typeface="Aharoni" panose="02010803020104030203" pitchFamily="2" charset="-79"/>
              </a:rPr>
            </a:br>
            <a:br>
              <a:rPr lang="en-GB" sz="4000" dirty="0">
                <a:solidFill>
                  <a:srgbClr val="FFFF00"/>
                </a:solidFill>
                <a:latin typeface="Aharoni" panose="02010803020104030203" pitchFamily="2" charset="-79"/>
                <a:cs typeface="Aharoni" panose="02010803020104030203" pitchFamily="2" charset="-79"/>
              </a:rPr>
            </a:br>
            <a:br>
              <a:rPr lang="en-GB" sz="4000" dirty="0">
                <a:solidFill>
                  <a:srgbClr val="FFFF00"/>
                </a:solidFill>
                <a:latin typeface="Aharoni" panose="02010803020104030203" pitchFamily="2" charset="-79"/>
                <a:cs typeface="Aharoni" panose="02010803020104030203" pitchFamily="2" charset="-79"/>
              </a:rPr>
            </a:br>
            <a:br>
              <a:rPr lang="en-GB" sz="4000" dirty="0">
                <a:solidFill>
                  <a:srgbClr val="FFFF00"/>
                </a:solidFill>
                <a:latin typeface="Aharoni" panose="02010803020104030203" pitchFamily="2" charset="-79"/>
                <a:cs typeface="Aharoni" panose="02010803020104030203" pitchFamily="2" charset="-79"/>
              </a:rPr>
            </a:br>
            <a:r>
              <a:rPr lang="en-GB" sz="4000" dirty="0">
                <a:solidFill>
                  <a:srgbClr val="FFFF00"/>
                </a:solidFill>
                <a:latin typeface="Aharoni" panose="02010803020104030203" pitchFamily="2" charset="-79"/>
                <a:cs typeface="Aharoni" panose="02010803020104030203" pitchFamily="2" charset="-79"/>
              </a:rPr>
              <a:t>It’s your decision. </a:t>
            </a:r>
            <a:br>
              <a:rPr lang="en-GB" sz="3100" dirty="0">
                <a:solidFill>
                  <a:srgbClr val="FFFF00"/>
                </a:solidFill>
                <a:latin typeface="Aharoni" panose="02010803020104030203" pitchFamily="2" charset="-79"/>
                <a:cs typeface="Aharoni" panose="02010803020104030203" pitchFamily="2" charset="-79"/>
              </a:rPr>
            </a:br>
            <a:br>
              <a:rPr lang="en-GB" sz="3100" dirty="0">
                <a:solidFill>
                  <a:srgbClr val="FFFF00"/>
                </a:solidFill>
                <a:latin typeface="Aharoni" panose="02010803020104030203" pitchFamily="2" charset="-79"/>
                <a:cs typeface="Aharoni" panose="02010803020104030203" pitchFamily="2" charset="-79"/>
              </a:rPr>
            </a:br>
            <a:endParaRPr lang="en-GB" sz="2700" dirty="0">
              <a:solidFill>
                <a:srgbClr val="FFFF00"/>
              </a:solidFill>
              <a:latin typeface="Aharoni" panose="02010803020104030203" pitchFamily="2" charset="-79"/>
              <a:cs typeface="Aharoni" panose="02010803020104030203" pitchFamily="2" charset="-79"/>
            </a:endParaRPr>
          </a:p>
        </p:txBody>
      </p:sp>
      <p:pic>
        <p:nvPicPr>
          <p:cNvPr id="5" name="Picture 4">
            <a:extLst>
              <a:ext uri="{FF2B5EF4-FFF2-40B4-BE49-F238E27FC236}">
                <a16:creationId xmlns:a16="http://schemas.microsoft.com/office/drawing/2014/main" id="{1F0DFE9D-6085-92DA-B3CB-37061DAAB15A}"/>
              </a:ext>
            </a:extLst>
          </p:cNvPr>
          <p:cNvPicPr>
            <a:picLocks noChangeAspect="1"/>
          </p:cNvPicPr>
          <p:nvPr/>
        </p:nvPicPr>
        <p:blipFill>
          <a:blip r:embed="rId2"/>
          <a:stretch>
            <a:fillRect/>
          </a:stretch>
        </p:blipFill>
        <p:spPr>
          <a:xfrm>
            <a:off x="376205" y="1765235"/>
            <a:ext cx="1690561" cy="1669296"/>
          </a:xfrm>
          <a:prstGeom prst="rect">
            <a:avLst/>
          </a:prstGeom>
        </p:spPr>
      </p:pic>
      <p:pic>
        <p:nvPicPr>
          <p:cNvPr id="9" name="Picture 8">
            <a:extLst>
              <a:ext uri="{FF2B5EF4-FFF2-40B4-BE49-F238E27FC236}">
                <a16:creationId xmlns:a16="http://schemas.microsoft.com/office/drawing/2014/main" id="{4E8ADDCC-1BBD-D795-D61D-055CF9A03A73}"/>
              </a:ext>
            </a:extLst>
          </p:cNvPr>
          <p:cNvPicPr>
            <a:picLocks noChangeAspect="1"/>
          </p:cNvPicPr>
          <p:nvPr/>
        </p:nvPicPr>
        <p:blipFill>
          <a:blip r:embed="rId3"/>
          <a:stretch>
            <a:fillRect/>
          </a:stretch>
        </p:blipFill>
        <p:spPr>
          <a:xfrm>
            <a:off x="376205" y="4511889"/>
            <a:ext cx="1690561" cy="1679214"/>
          </a:xfrm>
          <a:prstGeom prst="rect">
            <a:avLst/>
          </a:prstGeom>
        </p:spPr>
      </p:pic>
      <p:pic>
        <p:nvPicPr>
          <p:cNvPr id="11" name="Picture 10">
            <a:extLst>
              <a:ext uri="{FF2B5EF4-FFF2-40B4-BE49-F238E27FC236}">
                <a16:creationId xmlns:a16="http://schemas.microsoft.com/office/drawing/2014/main" id="{5E1F3919-D0F8-4DFF-0DF2-BC05F85903DF}"/>
              </a:ext>
            </a:extLst>
          </p:cNvPr>
          <p:cNvPicPr>
            <a:picLocks noChangeAspect="1"/>
          </p:cNvPicPr>
          <p:nvPr/>
        </p:nvPicPr>
        <p:blipFill>
          <a:blip r:embed="rId4"/>
          <a:stretch>
            <a:fillRect/>
          </a:stretch>
        </p:blipFill>
        <p:spPr>
          <a:xfrm>
            <a:off x="2442971" y="1765235"/>
            <a:ext cx="2031058" cy="1680687"/>
          </a:xfrm>
          <a:prstGeom prst="rect">
            <a:avLst/>
          </a:prstGeom>
        </p:spPr>
      </p:pic>
    </p:spTree>
    <p:extLst>
      <p:ext uri="{BB962C8B-B14F-4D97-AF65-F5344CB8AC3E}">
        <p14:creationId xmlns:p14="http://schemas.microsoft.com/office/powerpoint/2010/main" val="4037187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551784" y="362132"/>
            <a:ext cx="9962852" cy="2916606"/>
          </a:xfrm>
        </p:spPr>
        <p:txBody>
          <a:bodyPr anchor="ctr">
            <a:normAutofit/>
          </a:bodyPr>
          <a:lstStyle/>
          <a:p>
            <a:br>
              <a:rPr lang="en-GB" sz="6000" dirty="0">
                <a:solidFill>
                  <a:srgbClr val="FFFF00"/>
                </a:solidFill>
                <a:latin typeface="Aharoni" panose="02010803020104030203" pitchFamily="2" charset="-79"/>
                <a:cs typeface="Aharoni" panose="02010803020104030203" pitchFamily="2" charset="-79"/>
              </a:rPr>
            </a:br>
            <a:endParaRPr lang="en-GB" sz="6000" dirty="0">
              <a:solidFill>
                <a:srgbClr val="FFFF00"/>
              </a:solidFill>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D06010BF-3985-9AE0-56F4-2D14AFBBF973}"/>
              </a:ext>
            </a:extLst>
          </p:cNvPr>
          <p:cNvSpPr txBox="1"/>
          <p:nvPr/>
        </p:nvSpPr>
        <p:spPr>
          <a:xfrm>
            <a:off x="274446" y="1317104"/>
            <a:ext cx="7794380" cy="5078313"/>
          </a:xfrm>
          <a:prstGeom prst="rect">
            <a:avLst/>
          </a:prstGeom>
          <a:noFill/>
        </p:spPr>
        <p:txBody>
          <a:bodyPr wrap="square">
            <a:spAutoFit/>
          </a:bodyPr>
          <a:lstStyle/>
          <a:p>
            <a:r>
              <a:rPr lang="en-GB" sz="3600" dirty="0">
                <a:solidFill>
                  <a:srgbClr val="FFFF00"/>
                </a:solidFill>
                <a:latin typeface="Aharoni" panose="02010803020104030203" pitchFamily="2" charset="-79"/>
                <a:cs typeface="Aharoni" panose="02010803020104030203" pitchFamily="2" charset="-79"/>
              </a:rPr>
              <a:t>“</a:t>
            </a:r>
            <a:r>
              <a:rPr lang="en-US" sz="3600" dirty="0">
                <a:solidFill>
                  <a:srgbClr val="FFFF00"/>
                </a:solidFill>
                <a:latin typeface="Aharoni" panose="02010803020104030203" pitchFamily="2" charset="-79"/>
                <a:cs typeface="Aharoni" panose="02010803020104030203" pitchFamily="2" charset="-79"/>
              </a:rPr>
              <a:t>Do not worry about anything. Instead, pray to God about everything. </a:t>
            </a:r>
          </a:p>
          <a:p>
            <a:endParaRPr lang="en-US" sz="3600" dirty="0">
              <a:solidFill>
                <a:srgbClr val="FFFF00"/>
              </a:solidFill>
              <a:latin typeface="Aharoni" panose="02010803020104030203" pitchFamily="2" charset="-79"/>
              <a:cs typeface="Aharoni" panose="02010803020104030203" pitchFamily="2" charset="-79"/>
            </a:endParaRPr>
          </a:p>
          <a:p>
            <a:r>
              <a:rPr lang="en-US" sz="3600" dirty="0">
                <a:solidFill>
                  <a:srgbClr val="FFFF00"/>
                </a:solidFill>
                <a:latin typeface="Aharoni" panose="02010803020104030203" pitchFamily="2" charset="-79"/>
                <a:cs typeface="Aharoni" panose="02010803020104030203" pitchFamily="2" charset="-79"/>
              </a:rPr>
              <a:t>If you do that, God will give you peace…You will not worry or be afraid, because you belong to Christ Jesus.” </a:t>
            </a:r>
            <a:r>
              <a:rPr lang="en-US" sz="2400" dirty="0">
                <a:solidFill>
                  <a:srgbClr val="FFFF00"/>
                </a:solidFill>
                <a:cs typeface="Aharoni" panose="02010803020104030203" pitchFamily="2" charset="-79"/>
              </a:rPr>
              <a:t>				</a:t>
            </a:r>
          </a:p>
          <a:p>
            <a:endParaRPr lang="en-US" dirty="0">
              <a:solidFill>
                <a:srgbClr val="FFFF00"/>
              </a:solidFill>
              <a:latin typeface="Aharoni" panose="02010803020104030203" pitchFamily="2" charset="-79"/>
              <a:cs typeface="Aharoni" panose="02010803020104030203" pitchFamily="2" charset="-79"/>
            </a:endParaRPr>
          </a:p>
          <a:p>
            <a:r>
              <a:rPr lang="en-US" dirty="0">
                <a:solidFill>
                  <a:srgbClr val="FFFF00"/>
                </a:solidFill>
                <a:latin typeface="Aharoni" panose="02010803020104030203" pitchFamily="2" charset="-79"/>
                <a:cs typeface="Aharoni" panose="02010803020104030203" pitchFamily="2" charset="-79"/>
              </a:rPr>
              <a:t>Philippians 4:6-7 Easy English Bible</a:t>
            </a:r>
            <a:endParaRPr lang="en-GB" dirty="0"/>
          </a:p>
        </p:txBody>
      </p:sp>
      <p:pic>
        <p:nvPicPr>
          <p:cNvPr id="6" name="Picture 5">
            <a:extLst>
              <a:ext uri="{FF2B5EF4-FFF2-40B4-BE49-F238E27FC236}">
                <a16:creationId xmlns:a16="http://schemas.microsoft.com/office/drawing/2014/main" id="{476FBDAC-F432-81B9-E524-6E970A0AA39E}"/>
              </a:ext>
            </a:extLst>
          </p:cNvPr>
          <p:cNvPicPr>
            <a:picLocks noChangeAspect="1"/>
          </p:cNvPicPr>
          <p:nvPr/>
        </p:nvPicPr>
        <p:blipFill>
          <a:blip r:embed="rId2"/>
          <a:stretch>
            <a:fillRect/>
          </a:stretch>
        </p:blipFill>
        <p:spPr>
          <a:xfrm>
            <a:off x="439816" y="213308"/>
            <a:ext cx="945054" cy="890490"/>
          </a:xfrm>
          <a:prstGeom prst="rect">
            <a:avLst/>
          </a:prstGeom>
        </p:spPr>
      </p:pic>
      <p:pic>
        <p:nvPicPr>
          <p:cNvPr id="7" name="Picture 6">
            <a:extLst>
              <a:ext uri="{FF2B5EF4-FFF2-40B4-BE49-F238E27FC236}">
                <a16:creationId xmlns:a16="http://schemas.microsoft.com/office/drawing/2014/main" id="{8CBBE14D-47BB-CC72-B712-033102427F93}"/>
              </a:ext>
            </a:extLst>
          </p:cNvPr>
          <p:cNvPicPr>
            <a:picLocks noChangeAspect="1"/>
          </p:cNvPicPr>
          <p:nvPr/>
        </p:nvPicPr>
        <p:blipFill>
          <a:blip r:embed="rId3"/>
          <a:stretch>
            <a:fillRect/>
          </a:stretch>
        </p:blipFill>
        <p:spPr>
          <a:xfrm>
            <a:off x="8445635" y="1427630"/>
            <a:ext cx="3194581" cy="3218967"/>
          </a:xfrm>
          <a:prstGeom prst="rect">
            <a:avLst/>
          </a:prstGeom>
        </p:spPr>
      </p:pic>
    </p:spTree>
    <p:extLst>
      <p:ext uri="{BB962C8B-B14F-4D97-AF65-F5344CB8AC3E}">
        <p14:creationId xmlns:p14="http://schemas.microsoft.com/office/powerpoint/2010/main" val="109153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420154" y="822960"/>
            <a:ext cx="11396707" cy="2606040"/>
          </a:xfrm>
        </p:spPr>
        <p:txBody>
          <a:bodyPr anchor="ctr">
            <a:normAutofit fontScale="90000"/>
          </a:bodyPr>
          <a:lstStyle/>
          <a:p>
            <a:r>
              <a:rPr lang="en-GB" sz="4000" dirty="0">
                <a:solidFill>
                  <a:srgbClr val="FFFF00"/>
                </a:solidFill>
                <a:cs typeface="Aharoni" panose="02010803020104030203" pitchFamily="2" charset="-79"/>
              </a:rPr>
              <a:t>At a service of baptism, a person goes into a big pool of water. </a:t>
            </a:r>
            <a:br>
              <a:rPr lang="en-GB" sz="4000" dirty="0">
                <a:solidFill>
                  <a:srgbClr val="FFFF00"/>
                </a:solidFill>
                <a:cs typeface="Aharoni" panose="02010803020104030203" pitchFamily="2" charset="-79"/>
              </a:rPr>
            </a:br>
            <a:r>
              <a:rPr lang="en-GB" sz="4000" dirty="0">
                <a:solidFill>
                  <a:srgbClr val="FFFF00"/>
                </a:solidFill>
                <a:cs typeface="Aharoni" panose="02010803020104030203" pitchFamily="2" charset="-79"/>
              </a:rPr>
              <a:t>There is someone to help them to go under the water. They come up again quickly. </a:t>
            </a:r>
            <a:br>
              <a:rPr lang="en-GB" sz="4000" dirty="0">
                <a:solidFill>
                  <a:srgbClr val="FFFF00"/>
                </a:solidFill>
                <a:cs typeface="Aharoni" panose="02010803020104030203" pitchFamily="2" charset="-79"/>
              </a:rPr>
            </a:br>
            <a:r>
              <a:rPr lang="en-GB" sz="4000" dirty="0">
                <a:solidFill>
                  <a:srgbClr val="FFFF00"/>
                </a:solidFill>
                <a:cs typeface="Aharoni" panose="02010803020104030203" pitchFamily="2" charset="-79"/>
              </a:rPr>
              <a:t>There may be special songs and prayers. </a:t>
            </a:r>
            <a:endParaRPr lang="en-GB" sz="4000" dirty="0">
              <a:solidFill>
                <a:srgbClr val="FFFF00"/>
              </a:solidFill>
              <a:latin typeface="Aharoni" panose="02010803020104030203" pitchFamily="2" charset="-79"/>
              <a:cs typeface="Aharoni" panose="02010803020104030203" pitchFamily="2" charset="-79"/>
            </a:endParaRPr>
          </a:p>
        </p:txBody>
      </p:sp>
      <p:pic>
        <p:nvPicPr>
          <p:cNvPr id="3" name="Picture 2">
            <a:extLst>
              <a:ext uri="{FF2B5EF4-FFF2-40B4-BE49-F238E27FC236}">
                <a16:creationId xmlns:a16="http://schemas.microsoft.com/office/drawing/2014/main" id="{4345A0F7-8A23-F329-398A-2281F0B81DBE}"/>
              </a:ext>
            </a:extLst>
          </p:cNvPr>
          <p:cNvPicPr>
            <a:picLocks noChangeAspect="1"/>
          </p:cNvPicPr>
          <p:nvPr/>
        </p:nvPicPr>
        <p:blipFill rotWithShape="1">
          <a:blip r:embed="rId2"/>
          <a:srcRect l="3525" t="7474" r="6041" b="8980"/>
          <a:stretch/>
        </p:blipFill>
        <p:spPr>
          <a:xfrm>
            <a:off x="710120" y="4251960"/>
            <a:ext cx="4805464" cy="2353121"/>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3A7C872-247D-8BB4-171A-5F10D6D20073}"/>
              </a:ext>
            </a:extLst>
          </p:cNvPr>
          <p:cNvPicPr>
            <a:picLocks noChangeAspect="1"/>
          </p:cNvPicPr>
          <p:nvPr/>
        </p:nvPicPr>
        <p:blipFill>
          <a:blip r:embed="rId3"/>
          <a:stretch>
            <a:fillRect/>
          </a:stretch>
        </p:blipFill>
        <p:spPr>
          <a:xfrm>
            <a:off x="5994136" y="4860331"/>
            <a:ext cx="1938902" cy="1842645"/>
          </a:xfrm>
          <a:prstGeom prst="rect">
            <a:avLst/>
          </a:prstGeom>
          <a:ln>
            <a:solidFill>
              <a:schemeClr val="tx1"/>
            </a:solidFill>
          </a:ln>
        </p:spPr>
      </p:pic>
      <p:pic>
        <p:nvPicPr>
          <p:cNvPr id="6" name="Picture 5" descr="A pair of hands folded together&#10;&#10;Description automatically generated">
            <a:extLst>
              <a:ext uri="{FF2B5EF4-FFF2-40B4-BE49-F238E27FC236}">
                <a16:creationId xmlns:a16="http://schemas.microsoft.com/office/drawing/2014/main" id="{8E791E71-6455-D594-24F5-AC7215FB1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430" y="4860330"/>
            <a:ext cx="2224576" cy="1842646"/>
          </a:xfrm>
          <a:prstGeom prst="rect">
            <a:avLst/>
          </a:prstGeom>
        </p:spPr>
      </p:pic>
    </p:spTree>
    <p:extLst>
      <p:ext uri="{BB962C8B-B14F-4D97-AF65-F5344CB8AC3E}">
        <p14:creationId xmlns:p14="http://schemas.microsoft.com/office/powerpoint/2010/main" val="219767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420155" y="822960"/>
            <a:ext cx="9216482" cy="2606040"/>
          </a:xfrm>
        </p:spPr>
        <p:txBody>
          <a:bodyPr anchor="ctr">
            <a:normAutofit/>
          </a:bodyPr>
          <a:lstStyle/>
          <a:p>
            <a:r>
              <a:rPr lang="en-GB" sz="4000" dirty="0">
                <a:solidFill>
                  <a:srgbClr val="FFFF00"/>
                </a:solidFill>
                <a:cs typeface="Aharoni" panose="02010803020104030203" pitchFamily="2" charset="-79"/>
              </a:rPr>
              <a:t>Have you ever seen a baptism? </a:t>
            </a:r>
            <a:endParaRPr lang="en-GB" sz="4000" dirty="0">
              <a:solidFill>
                <a:srgbClr val="FFFF00"/>
              </a:solidFill>
              <a:latin typeface="Aharoni" panose="02010803020104030203" pitchFamily="2" charset="-79"/>
              <a:cs typeface="Aharoni" panose="02010803020104030203" pitchFamily="2" charset="-79"/>
            </a:endParaRPr>
          </a:p>
        </p:txBody>
      </p:sp>
      <p:pic>
        <p:nvPicPr>
          <p:cNvPr id="5" name="Picture 4">
            <a:extLst>
              <a:ext uri="{FF2B5EF4-FFF2-40B4-BE49-F238E27FC236}">
                <a16:creationId xmlns:a16="http://schemas.microsoft.com/office/drawing/2014/main" id="{249B7D31-C30E-C71A-70EF-AB1F37EB7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93" y="3037912"/>
            <a:ext cx="2759116" cy="2399501"/>
          </a:xfrm>
          <a:prstGeom prst="rect">
            <a:avLst/>
          </a:prstGeom>
        </p:spPr>
      </p:pic>
      <p:pic>
        <p:nvPicPr>
          <p:cNvPr id="6" name="Picture 5">
            <a:extLst>
              <a:ext uri="{FF2B5EF4-FFF2-40B4-BE49-F238E27FC236}">
                <a16:creationId xmlns:a16="http://schemas.microsoft.com/office/drawing/2014/main" id="{D15328B9-AAF2-097D-23EC-CBC8F7B3B077}"/>
              </a:ext>
            </a:extLst>
          </p:cNvPr>
          <p:cNvPicPr>
            <a:picLocks noChangeAspect="1"/>
          </p:cNvPicPr>
          <p:nvPr/>
        </p:nvPicPr>
        <p:blipFill>
          <a:blip r:embed="rId3"/>
          <a:stretch>
            <a:fillRect/>
          </a:stretch>
        </p:blipFill>
        <p:spPr>
          <a:xfrm>
            <a:off x="3991163" y="3037912"/>
            <a:ext cx="2426311" cy="2399501"/>
          </a:xfrm>
          <a:prstGeom prst="rect">
            <a:avLst/>
          </a:prstGeom>
        </p:spPr>
      </p:pic>
    </p:spTree>
    <p:extLst>
      <p:ext uri="{BB962C8B-B14F-4D97-AF65-F5344CB8AC3E}">
        <p14:creationId xmlns:p14="http://schemas.microsoft.com/office/powerpoint/2010/main" val="287555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809262" y="466091"/>
            <a:ext cx="10264022" cy="2606040"/>
          </a:xfrm>
        </p:spPr>
        <p:txBody>
          <a:bodyPr anchor="ctr">
            <a:normAutofit/>
          </a:bodyPr>
          <a:lstStyle/>
          <a:p>
            <a:r>
              <a:rPr lang="en-GB" sz="4000" dirty="0">
                <a:solidFill>
                  <a:srgbClr val="FFFF00"/>
                </a:solidFill>
                <a:latin typeface="Aharoni" panose="02010803020104030203" pitchFamily="2" charset="-79"/>
                <a:cs typeface="Aharoni" panose="02010803020104030203" pitchFamily="2" charset="-79"/>
              </a:rPr>
              <a:t>Baptism is for people who follow </a:t>
            </a:r>
            <a:r>
              <a:rPr lang="en-GB" sz="4000" dirty="0">
                <a:solidFill>
                  <a:srgbClr val="FFFF00"/>
                </a:solidFill>
                <a:cs typeface="Aharoni" panose="02010803020104030203" pitchFamily="2" charset="-79"/>
              </a:rPr>
              <a:t>and love</a:t>
            </a:r>
            <a:r>
              <a:rPr lang="en-GB" sz="4000" dirty="0">
                <a:solidFill>
                  <a:srgbClr val="FFFF00"/>
                </a:solidFill>
                <a:latin typeface="Aharoni" panose="02010803020104030203" pitchFamily="2" charset="-79"/>
                <a:cs typeface="Aharoni" panose="02010803020104030203" pitchFamily="2" charset="-79"/>
              </a:rPr>
              <a:t> Jesus. </a:t>
            </a:r>
            <a:br>
              <a:rPr lang="en-GB" sz="4000" dirty="0">
                <a:solidFill>
                  <a:srgbClr val="FFFF00"/>
                </a:solidFill>
                <a:latin typeface="Aharoni" panose="02010803020104030203" pitchFamily="2" charset="-79"/>
                <a:cs typeface="Aharoni" panose="02010803020104030203" pitchFamily="2" charset="-79"/>
              </a:rPr>
            </a:br>
            <a:r>
              <a:rPr lang="en-GB" sz="4000" dirty="0">
                <a:solidFill>
                  <a:srgbClr val="FFFF00"/>
                </a:solidFill>
                <a:latin typeface="Aharoni" panose="02010803020104030203" pitchFamily="2" charset="-79"/>
                <a:cs typeface="Aharoni" panose="02010803020104030203" pitchFamily="2" charset="-79"/>
              </a:rPr>
              <a:t>They want to be close to God forever.</a:t>
            </a:r>
          </a:p>
        </p:txBody>
      </p:sp>
      <p:pic>
        <p:nvPicPr>
          <p:cNvPr id="5" name="Picture 4">
            <a:extLst>
              <a:ext uri="{FF2B5EF4-FFF2-40B4-BE49-F238E27FC236}">
                <a16:creationId xmlns:a16="http://schemas.microsoft.com/office/drawing/2014/main" id="{EDD702C5-2B44-99D7-4A03-D64D76694ABC}"/>
              </a:ext>
            </a:extLst>
          </p:cNvPr>
          <p:cNvPicPr>
            <a:picLocks noChangeAspect="1"/>
          </p:cNvPicPr>
          <p:nvPr/>
        </p:nvPicPr>
        <p:blipFill rotWithShape="1">
          <a:blip r:embed="rId2"/>
          <a:srcRect l="12229" b="9258"/>
          <a:stretch/>
        </p:blipFill>
        <p:spPr>
          <a:xfrm>
            <a:off x="922214" y="3538222"/>
            <a:ext cx="2812002" cy="2837240"/>
          </a:xfrm>
          <a:prstGeom prst="rect">
            <a:avLst/>
          </a:prstGeom>
          <a:ln>
            <a:solidFill>
              <a:schemeClr val="tx1"/>
            </a:solidFill>
          </a:ln>
        </p:spPr>
      </p:pic>
      <p:pic>
        <p:nvPicPr>
          <p:cNvPr id="7" name="Picture 6">
            <a:extLst>
              <a:ext uri="{FF2B5EF4-FFF2-40B4-BE49-F238E27FC236}">
                <a16:creationId xmlns:a16="http://schemas.microsoft.com/office/drawing/2014/main" id="{D89E9C59-F8F4-7A48-B480-12EE7EE9405F}"/>
              </a:ext>
            </a:extLst>
          </p:cNvPr>
          <p:cNvPicPr>
            <a:picLocks noChangeAspect="1"/>
          </p:cNvPicPr>
          <p:nvPr/>
        </p:nvPicPr>
        <p:blipFill>
          <a:blip r:embed="rId3"/>
          <a:stretch>
            <a:fillRect/>
          </a:stretch>
        </p:blipFill>
        <p:spPr>
          <a:xfrm>
            <a:off x="4123159" y="3534480"/>
            <a:ext cx="2816596" cy="2840982"/>
          </a:xfrm>
          <a:prstGeom prst="rect">
            <a:avLst/>
          </a:prstGeom>
        </p:spPr>
      </p:pic>
    </p:spTree>
    <p:extLst>
      <p:ext uri="{BB962C8B-B14F-4D97-AF65-F5344CB8AC3E}">
        <p14:creationId xmlns:p14="http://schemas.microsoft.com/office/powerpoint/2010/main" val="269479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746337" y="411480"/>
            <a:ext cx="8201720" cy="2606040"/>
          </a:xfrm>
        </p:spPr>
        <p:txBody>
          <a:bodyPr anchor="ctr">
            <a:normAutofit fontScale="90000"/>
          </a:bodyPr>
          <a:lstStyle/>
          <a:p>
            <a:r>
              <a:rPr lang="en-GB" sz="4400" dirty="0">
                <a:solidFill>
                  <a:srgbClr val="FFFF00"/>
                </a:solidFill>
                <a:latin typeface="Aharoni" panose="02010803020104030203" pitchFamily="2" charset="-79"/>
                <a:cs typeface="Aharoni" panose="02010803020104030203" pitchFamily="2" charset="-79"/>
              </a:rPr>
              <a:t>We all do wrong things. Everyone turns away from God. </a:t>
            </a:r>
            <a:br>
              <a:rPr lang="en-GB" sz="4400" dirty="0">
                <a:solidFill>
                  <a:srgbClr val="FFFF00"/>
                </a:solidFill>
                <a:latin typeface="Aharoni" panose="02010803020104030203" pitchFamily="2" charset="-79"/>
                <a:cs typeface="Aharoni" panose="02010803020104030203" pitchFamily="2" charset="-79"/>
              </a:rPr>
            </a:br>
            <a:r>
              <a:rPr lang="en-GB" sz="4400" dirty="0">
                <a:solidFill>
                  <a:srgbClr val="FFFF00"/>
                </a:solidFill>
                <a:latin typeface="Aharoni" panose="02010803020104030203" pitchFamily="2" charset="-79"/>
                <a:cs typeface="Aharoni" panose="02010803020104030203" pitchFamily="2" charset="-79"/>
              </a:rPr>
              <a:t>This is sin.</a:t>
            </a:r>
          </a:p>
        </p:txBody>
      </p:sp>
      <p:pic>
        <p:nvPicPr>
          <p:cNvPr id="6" name="Picture 5">
            <a:extLst>
              <a:ext uri="{FF2B5EF4-FFF2-40B4-BE49-F238E27FC236}">
                <a16:creationId xmlns:a16="http://schemas.microsoft.com/office/drawing/2014/main" id="{275C2746-C3D5-42DB-A901-6A173F059A14}"/>
              </a:ext>
            </a:extLst>
          </p:cNvPr>
          <p:cNvPicPr>
            <a:picLocks noChangeAspect="1"/>
          </p:cNvPicPr>
          <p:nvPr/>
        </p:nvPicPr>
        <p:blipFill>
          <a:blip r:embed="rId2"/>
          <a:stretch>
            <a:fillRect/>
          </a:stretch>
        </p:blipFill>
        <p:spPr>
          <a:xfrm>
            <a:off x="951652" y="3429000"/>
            <a:ext cx="4609263" cy="2904998"/>
          </a:xfrm>
          <a:prstGeom prst="rect">
            <a:avLst/>
          </a:prstGeom>
          <a:ln>
            <a:solidFill>
              <a:schemeClr val="tx1"/>
            </a:solidFill>
          </a:ln>
        </p:spPr>
      </p:pic>
    </p:spTree>
    <p:extLst>
      <p:ext uri="{BB962C8B-B14F-4D97-AF65-F5344CB8AC3E}">
        <p14:creationId xmlns:p14="http://schemas.microsoft.com/office/powerpoint/2010/main" val="405071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746337" y="411480"/>
            <a:ext cx="7856850" cy="2606040"/>
          </a:xfrm>
        </p:spPr>
        <p:txBody>
          <a:bodyPr anchor="ctr">
            <a:normAutofit/>
          </a:bodyPr>
          <a:lstStyle/>
          <a:p>
            <a:r>
              <a:rPr lang="en-GB" sz="4400" dirty="0">
                <a:solidFill>
                  <a:srgbClr val="FFFF00"/>
                </a:solidFill>
                <a:latin typeface="Aharoni" panose="02010803020104030203" pitchFamily="2" charset="-79"/>
                <a:cs typeface="Aharoni" panose="02010803020104030203" pitchFamily="2" charset="-79"/>
              </a:rPr>
              <a:t>If we tell God that we are sorry for our sin, then God forgives us. It </a:t>
            </a:r>
            <a:r>
              <a:rPr lang="en-GB" sz="4400" dirty="0">
                <a:solidFill>
                  <a:srgbClr val="FFFF00"/>
                </a:solidFill>
                <a:cs typeface="Aharoni" panose="02010803020104030203" pitchFamily="2" charset="-79"/>
              </a:rPr>
              <a:t>i</a:t>
            </a:r>
            <a:r>
              <a:rPr lang="en-GB" sz="4400" dirty="0">
                <a:solidFill>
                  <a:srgbClr val="FFFF00"/>
                </a:solidFill>
                <a:latin typeface="Aharoni" panose="02010803020104030203" pitchFamily="2" charset="-79"/>
                <a:cs typeface="Aharoni" panose="02010803020104030203" pitchFamily="2" charset="-79"/>
              </a:rPr>
              <a:t>s good</a:t>
            </a:r>
            <a:r>
              <a:rPr lang="en-GB" sz="4400" dirty="0">
                <a:solidFill>
                  <a:srgbClr val="FFFF00"/>
                </a:solidFill>
                <a:cs typeface="Aharoni" panose="02010803020104030203" pitchFamily="2" charset="-79"/>
              </a:rPr>
              <a:t>.</a:t>
            </a:r>
            <a:endParaRPr lang="en-GB" sz="4400" dirty="0">
              <a:solidFill>
                <a:srgbClr val="FFFF00"/>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275C2746-C3D5-42DB-A901-6A173F059A14}"/>
              </a:ext>
            </a:extLst>
          </p:cNvPr>
          <p:cNvPicPr>
            <a:picLocks noChangeAspect="1"/>
          </p:cNvPicPr>
          <p:nvPr/>
        </p:nvPicPr>
        <p:blipFill rotWithShape="1">
          <a:blip r:embed="rId2"/>
          <a:srcRect r="44459"/>
          <a:stretch/>
        </p:blipFill>
        <p:spPr>
          <a:xfrm>
            <a:off x="544370" y="3429000"/>
            <a:ext cx="1649380" cy="1871634"/>
          </a:xfrm>
          <a:prstGeom prst="rect">
            <a:avLst/>
          </a:prstGeom>
          <a:ln>
            <a:solidFill>
              <a:schemeClr val="tx1"/>
            </a:solidFill>
          </a:ln>
        </p:spPr>
      </p:pic>
      <p:pic>
        <p:nvPicPr>
          <p:cNvPr id="5" name="Picture 4">
            <a:extLst>
              <a:ext uri="{FF2B5EF4-FFF2-40B4-BE49-F238E27FC236}">
                <a16:creationId xmlns:a16="http://schemas.microsoft.com/office/drawing/2014/main" id="{C1EFF2EC-1E9C-B0AB-1867-92BF14C00595}"/>
              </a:ext>
            </a:extLst>
          </p:cNvPr>
          <p:cNvPicPr>
            <a:picLocks noChangeAspect="1"/>
          </p:cNvPicPr>
          <p:nvPr/>
        </p:nvPicPr>
        <p:blipFill>
          <a:blip r:embed="rId3"/>
          <a:stretch>
            <a:fillRect/>
          </a:stretch>
        </p:blipFill>
        <p:spPr>
          <a:xfrm>
            <a:off x="6763098" y="3017520"/>
            <a:ext cx="3276884" cy="3063505"/>
          </a:xfrm>
          <a:prstGeom prst="rect">
            <a:avLst/>
          </a:prstGeom>
          <a:ln>
            <a:solidFill>
              <a:schemeClr val="tx1"/>
            </a:solidFill>
          </a:ln>
        </p:spPr>
      </p:pic>
      <p:sp>
        <p:nvSpPr>
          <p:cNvPr id="7" name="Arrow: Right 6">
            <a:extLst>
              <a:ext uri="{FF2B5EF4-FFF2-40B4-BE49-F238E27FC236}">
                <a16:creationId xmlns:a16="http://schemas.microsoft.com/office/drawing/2014/main" id="{AF926654-1E24-8826-9C5F-78B19F8BB811}"/>
              </a:ext>
            </a:extLst>
          </p:cNvPr>
          <p:cNvSpPr/>
          <p:nvPr/>
        </p:nvSpPr>
        <p:spPr>
          <a:xfrm>
            <a:off x="4764906" y="4000030"/>
            <a:ext cx="1527243" cy="72957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air of hands folded together&#10;&#10;Description automatically generated">
            <a:extLst>
              <a:ext uri="{FF2B5EF4-FFF2-40B4-BE49-F238E27FC236}">
                <a16:creationId xmlns:a16="http://schemas.microsoft.com/office/drawing/2014/main" id="{D4247B20-2C7E-5347-AFAF-FF9D8E7DD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556" y="3429000"/>
            <a:ext cx="2259572" cy="1871634"/>
          </a:xfrm>
          <a:prstGeom prst="rect">
            <a:avLst/>
          </a:prstGeom>
        </p:spPr>
      </p:pic>
    </p:spTree>
    <p:extLst>
      <p:ext uri="{BB962C8B-B14F-4D97-AF65-F5344CB8AC3E}">
        <p14:creationId xmlns:p14="http://schemas.microsoft.com/office/powerpoint/2010/main" val="181257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258990" y="1804086"/>
            <a:ext cx="7731713" cy="2606040"/>
          </a:xfrm>
        </p:spPr>
        <p:txBody>
          <a:bodyPr anchor="ctr">
            <a:noAutofit/>
          </a:bodyPr>
          <a:lstStyle/>
          <a:p>
            <a:br>
              <a:rPr lang="en-GB" sz="3200" dirty="0">
                <a:solidFill>
                  <a:srgbClr val="FFFF00"/>
                </a:solidFill>
                <a:latin typeface="Aharoni" panose="02010803020104030203" pitchFamily="2" charset="-79"/>
                <a:cs typeface="Aharoni" panose="02010803020104030203" pitchFamily="2" charset="-79"/>
              </a:rPr>
            </a:br>
            <a:br>
              <a:rPr lang="en-US" sz="3200" dirty="0">
                <a:solidFill>
                  <a:srgbClr val="FFFF00"/>
                </a:solidFill>
                <a:latin typeface="Aharoni" panose="02010803020104030203" pitchFamily="2" charset="-79"/>
                <a:cs typeface="Aharoni" panose="02010803020104030203" pitchFamily="2" charset="-79"/>
              </a:rPr>
            </a:br>
            <a:br>
              <a:rPr lang="en-US" sz="3200" dirty="0">
                <a:solidFill>
                  <a:srgbClr val="FFFF00"/>
                </a:solidFill>
                <a:latin typeface="Aharoni" panose="02010803020104030203" pitchFamily="2" charset="-79"/>
                <a:cs typeface="Aharoni" panose="02010803020104030203" pitchFamily="2" charset="-79"/>
              </a:rPr>
            </a:br>
            <a:endParaRPr lang="en-GB" sz="3200" dirty="0">
              <a:solidFill>
                <a:srgbClr val="FFFF00"/>
              </a:solidFill>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E5A053EA-5C55-26F2-EDB4-7B72BBDDE5D0}"/>
              </a:ext>
            </a:extLst>
          </p:cNvPr>
          <p:cNvSpPr txBox="1"/>
          <p:nvPr/>
        </p:nvSpPr>
        <p:spPr>
          <a:xfrm>
            <a:off x="750837" y="578401"/>
            <a:ext cx="10533462" cy="2400657"/>
          </a:xfrm>
          <a:prstGeom prst="rect">
            <a:avLst/>
          </a:prstGeom>
          <a:noFill/>
        </p:spPr>
        <p:txBody>
          <a:bodyPr wrap="square">
            <a:spAutoFit/>
          </a:bodyPr>
          <a:lstStyle/>
          <a:p>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ea typeface="+mn-ea"/>
                <a:cs typeface="Aharoni" panose="02010803020104030203" pitchFamily="2" charset="-79"/>
              </a:rPr>
              <a:t>Jesus says God is like a good father. </a:t>
            </a:r>
          </a:p>
          <a:p>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ea typeface="+mn-ea"/>
                <a:cs typeface="Aharoni" panose="02010803020104030203" pitchFamily="2" charset="-79"/>
              </a:rPr>
              <a:t>He loves us and wants us to be close to him.</a:t>
            </a:r>
            <a:endParaRPr lang="en-US" sz="3200" dirty="0">
              <a:solidFill>
                <a:srgbClr val="FFFF00"/>
              </a:solidFill>
              <a:latin typeface="Aharoni" panose="02010803020104030203" pitchFamily="2" charset="-79"/>
              <a:cs typeface="Aharoni" panose="02010803020104030203" pitchFamily="2" charset="-79"/>
            </a:endParaRPr>
          </a:p>
          <a:p>
            <a:endParaRPr lang="en-GB" dirty="0"/>
          </a:p>
        </p:txBody>
      </p:sp>
      <p:pic>
        <p:nvPicPr>
          <p:cNvPr id="3" name="Picture 2">
            <a:extLst>
              <a:ext uri="{FF2B5EF4-FFF2-40B4-BE49-F238E27FC236}">
                <a16:creationId xmlns:a16="http://schemas.microsoft.com/office/drawing/2014/main" id="{E8393DD6-2DEA-C265-0D2C-3ACF5771C2BE}"/>
              </a:ext>
            </a:extLst>
          </p:cNvPr>
          <p:cNvPicPr>
            <a:picLocks noChangeAspect="1"/>
          </p:cNvPicPr>
          <p:nvPr/>
        </p:nvPicPr>
        <p:blipFill>
          <a:blip r:embed="rId2"/>
          <a:stretch>
            <a:fillRect/>
          </a:stretch>
        </p:blipFill>
        <p:spPr>
          <a:xfrm>
            <a:off x="3914153" y="2909589"/>
            <a:ext cx="3418634" cy="3448232"/>
          </a:xfrm>
          <a:prstGeom prst="rect">
            <a:avLst/>
          </a:prstGeom>
        </p:spPr>
      </p:pic>
    </p:spTree>
    <p:extLst>
      <p:ext uri="{BB962C8B-B14F-4D97-AF65-F5344CB8AC3E}">
        <p14:creationId xmlns:p14="http://schemas.microsoft.com/office/powerpoint/2010/main" val="76762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C289-C67B-5030-C664-C7631BAF39B7}"/>
              </a:ext>
            </a:extLst>
          </p:cNvPr>
          <p:cNvSpPr>
            <a:spLocks noGrp="1"/>
          </p:cNvSpPr>
          <p:nvPr>
            <p:ph type="ctrTitle"/>
          </p:nvPr>
        </p:nvSpPr>
        <p:spPr>
          <a:xfrm>
            <a:off x="409715" y="2225040"/>
            <a:ext cx="7731713" cy="2606040"/>
          </a:xfrm>
        </p:spPr>
        <p:txBody>
          <a:bodyPr anchor="ctr">
            <a:noAutofit/>
          </a:bodyPr>
          <a:lstStyle/>
          <a:p>
            <a:br>
              <a:rPr lang="en-GB" sz="3200" dirty="0">
                <a:solidFill>
                  <a:srgbClr val="FFFF00"/>
                </a:solidFill>
                <a:latin typeface="Aharoni" panose="02010803020104030203" pitchFamily="2" charset="-79"/>
                <a:cs typeface="Aharoni" panose="02010803020104030203" pitchFamily="2" charset="-79"/>
              </a:rPr>
            </a:br>
            <a:br>
              <a:rPr lang="en-GB" sz="3200" dirty="0">
                <a:solidFill>
                  <a:srgbClr val="FFFF00"/>
                </a:solidFill>
                <a:latin typeface="Aharoni" panose="02010803020104030203" pitchFamily="2" charset="-79"/>
                <a:cs typeface="Aharoni" panose="02010803020104030203" pitchFamily="2" charset="-79"/>
              </a:rPr>
            </a:br>
            <a:r>
              <a:rPr lang="en-GB" sz="3200" dirty="0">
                <a:solidFill>
                  <a:srgbClr val="FFFF00"/>
                </a:solidFill>
                <a:latin typeface="Aharoni" panose="02010803020104030203" pitchFamily="2" charset="-79"/>
                <a:cs typeface="Aharoni" panose="02010803020104030203" pitchFamily="2" charset="-79"/>
              </a:rPr>
              <a:t>You can read this story in Luke 15:</a:t>
            </a:r>
            <a:br>
              <a:rPr lang="en-GB" sz="3200" dirty="0">
                <a:solidFill>
                  <a:srgbClr val="FFFF00"/>
                </a:solidFill>
                <a:latin typeface="Aharoni" panose="02010803020104030203" pitchFamily="2" charset="-79"/>
                <a:cs typeface="Aharoni" panose="02010803020104030203" pitchFamily="2" charset="-79"/>
              </a:rPr>
            </a:br>
            <a:br>
              <a:rPr lang="en-GB" sz="3200" dirty="0">
                <a:solidFill>
                  <a:srgbClr val="FFFF00"/>
                </a:solidFill>
                <a:latin typeface="Aharoni" panose="02010803020104030203" pitchFamily="2" charset="-79"/>
                <a:cs typeface="Aharoni" panose="02010803020104030203" pitchFamily="2" charset="-79"/>
              </a:rPr>
            </a:br>
            <a:r>
              <a:rPr lang="en-US" sz="3600" dirty="0">
                <a:solidFill>
                  <a:srgbClr val="FFFF00"/>
                </a:solidFill>
                <a:latin typeface="Aharoni" panose="02010803020104030203" pitchFamily="2" charset="-79"/>
                <a:cs typeface="Aharoni" panose="02010803020104030203" pitchFamily="2" charset="-79"/>
              </a:rPr>
              <a:t>“While the son was still a long way off, his father saw him. </a:t>
            </a:r>
            <a:br>
              <a:rPr lang="en-US" sz="3600" dirty="0">
                <a:solidFill>
                  <a:srgbClr val="FFFF00"/>
                </a:solidFill>
                <a:latin typeface="Aharoni" panose="02010803020104030203" pitchFamily="2" charset="-79"/>
                <a:cs typeface="Aharoni" panose="02010803020104030203" pitchFamily="2" charset="-79"/>
              </a:rPr>
            </a:br>
            <a:r>
              <a:rPr lang="en-US" sz="3600" dirty="0">
                <a:solidFill>
                  <a:srgbClr val="FFFF00"/>
                </a:solidFill>
                <a:latin typeface="Aharoni" panose="02010803020104030203" pitchFamily="2" charset="-79"/>
                <a:cs typeface="Aharoni" panose="02010803020104030203" pitchFamily="2" charset="-79"/>
              </a:rPr>
              <a:t>He was filled with tender love for his son.  He ran to him.  He threw his arms around him and kissed him.”	</a:t>
            </a:r>
            <a:br>
              <a:rPr lang="en-US" sz="3600" dirty="0">
                <a:solidFill>
                  <a:srgbClr val="FFFF00"/>
                </a:solidFill>
                <a:latin typeface="Aharoni" panose="02010803020104030203" pitchFamily="2" charset="-79"/>
                <a:cs typeface="Aharoni" panose="02010803020104030203" pitchFamily="2" charset="-79"/>
              </a:rPr>
            </a:br>
            <a:br>
              <a:rPr lang="en-US" sz="3600" dirty="0">
                <a:solidFill>
                  <a:srgbClr val="FFFF00"/>
                </a:solidFill>
                <a:latin typeface="Aharoni" panose="02010803020104030203" pitchFamily="2" charset="-79"/>
                <a:cs typeface="Aharoni" panose="02010803020104030203" pitchFamily="2" charset="-79"/>
              </a:rPr>
            </a:br>
            <a:r>
              <a:rPr lang="en-US" sz="1800" dirty="0">
                <a:solidFill>
                  <a:srgbClr val="FFFF00"/>
                </a:solidFill>
                <a:latin typeface="Aharoni" panose="02010803020104030203" pitchFamily="2" charset="-79"/>
                <a:cs typeface="Aharoni" panose="02010803020104030203" pitchFamily="2" charset="-79"/>
              </a:rPr>
              <a:t>Luke 15:20 New International Reader’s </a:t>
            </a:r>
            <a:r>
              <a:rPr lang="en-US" sz="1800" dirty="0">
                <a:solidFill>
                  <a:srgbClr val="FFFF00"/>
                </a:solidFill>
                <a:cs typeface="Aharoni" panose="02010803020104030203" pitchFamily="2" charset="-79"/>
              </a:rPr>
              <a:t>V</a:t>
            </a:r>
            <a:r>
              <a:rPr lang="en-US" sz="1800" dirty="0">
                <a:solidFill>
                  <a:srgbClr val="FFFF00"/>
                </a:solidFill>
                <a:latin typeface="Aharoni" panose="02010803020104030203" pitchFamily="2" charset="-79"/>
                <a:cs typeface="Aharoni" panose="02010803020104030203" pitchFamily="2" charset="-79"/>
              </a:rPr>
              <a:t>ersion</a:t>
            </a:r>
            <a:br>
              <a:rPr lang="en-US" sz="3200" dirty="0">
                <a:solidFill>
                  <a:srgbClr val="FFFF00"/>
                </a:solidFill>
                <a:latin typeface="Aharoni" panose="02010803020104030203" pitchFamily="2" charset="-79"/>
                <a:cs typeface="Aharoni" panose="02010803020104030203" pitchFamily="2" charset="-79"/>
              </a:rPr>
            </a:br>
            <a:br>
              <a:rPr lang="en-US" sz="3200" dirty="0">
                <a:solidFill>
                  <a:srgbClr val="FFFF00"/>
                </a:solidFill>
                <a:latin typeface="Aharoni" panose="02010803020104030203" pitchFamily="2" charset="-79"/>
                <a:cs typeface="Aharoni" panose="02010803020104030203" pitchFamily="2" charset="-79"/>
              </a:rPr>
            </a:br>
            <a:endParaRPr lang="en-GB" sz="3200" dirty="0">
              <a:solidFill>
                <a:srgbClr val="FFFF00"/>
              </a:solidFill>
              <a:latin typeface="Aharoni" panose="02010803020104030203" pitchFamily="2" charset="-79"/>
              <a:cs typeface="Aharoni" panose="02010803020104030203" pitchFamily="2" charset="-79"/>
            </a:endParaRPr>
          </a:p>
        </p:txBody>
      </p:sp>
      <p:pic>
        <p:nvPicPr>
          <p:cNvPr id="5" name="Picture 4" descr="A person hugging another person&#10;&#10;Description automatically generated">
            <a:extLst>
              <a:ext uri="{FF2B5EF4-FFF2-40B4-BE49-F238E27FC236}">
                <a16:creationId xmlns:a16="http://schemas.microsoft.com/office/drawing/2014/main" id="{10E8BF3E-6264-88D3-E455-8C9DB62B9CB6}"/>
              </a:ext>
            </a:extLst>
          </p:cNvPr>
          <p:cNvPicPr>
            <a:picLocks noChangeAspect="1"/>
          </p:cNvPicPr>
          <p:nvPr/>
        </p:nvPicPr>
        <p:blipFill rotWithShape="1">
          <a:blip r:embed="rId2">
            <a:extLst>
              <a:ext uri="{28A0092B-C50C-407E-A947-70E740481C1C}">
                <a14:useLocalDpi xmlns:a14="http://schemas.microsoft.com/office/drawing/2010/main" val="0"/>
              </a:ext>
            </a:extLst>
          </a:blip>
          <a:srcRect l="34545" t="6607" r="17327"/>
          <a:stretch/>
        </p:blipFill>
        <p:spPr>
          <a:xfrm>
            <a:off x="7990703" y="2225040"/>
            <a:ext cx="3378102" cy="4370172"/>
          </a:xfrm>
          <a:prstGeom prst="rect">
            <a:avLst/>
          </a:prstGeom>
          <a:ln w="38100">
            <a:solidFill>
              <a:srgbClr val="002060"/>
            </a:solidFill>
          </a:ln>
        </p:spPr>
      </p:pic>
      <p:pic>
        <p:nvPicPr>
          <p:cNvPr id="8" name="Picture 7" descr="A book with a cross and stars&#10;&#10;Description automatically generated">
            <a:extLst>
              <a:ext uri="{FF2B5EF4-FFF2-40B4-BE49-F238E27FC236}">
                <a16:creationId xmlns:a16="http://schemas.microsoft.com/office/drawing/2014/main" id="{3F978FF7-F99C-C399-86C3-9B911F15B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703" y="349814"/>
            <a:ext cx="1323045" cy="1243795"/>
          </a:xfrm>
          <a:prstGeom prst="rect">
            <a:avLst/>
          </a:prstGeom>
        </p:spPr>
      </p:pic>
    </p:spTree>
    <p:extLst>
      <p:ext uri="{BB962C8B-B14F-4D97-AF65-F5344CB8AC3E}">
        <p14:creationId xmlns:p14="http://schemas.microsoft.com/office/powerpoint/2010/main" val="639089850"/>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docProps/app.xml><?xml version="1.0" encoding="utf-8"?>
<Properties xmlns="http://schemas.openxmlformats.org/officeDocument/2006/extended-properties" xmlns:vt="http://schemas.openxmlformats.org/officeDocument/2006/docPropsVTypes">
  <TotalTime>0</TotalTime>
  <Words>639</Words>
  <Application>Microsoft Office PowerPoint</Application>
  <PresentationFormat>Widescreen</PresentationFormat>
  <Paragraphs>31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Aharoni</vt:lpstr>
      <vt:lpstr>Arial</vt:lpstr>
      <vt:lpstr>Avenir Next LT Pro</vt:lpstr>
      <vt:lpstr>FadeVTI</vt:lpstr>
      <vt:lpstr>All about Baptism for Adults</vt:lpstr>
      <vt:lpstr>Baptism is one way to show people that you love Jesus and want to follow Him. </vt:lpstr>
      <vt:lpstr>At a service of baptism, a person goes into a big pool of water.  There is someone to help them to go under the water. They come up again quickly.  There may be special songs and prayers. </vt:lpstr>
      <vt:lpstr>Have you ever seen a baptism? </vt:lpstr>
      <vt:lpstr>Baptism is for people who follow and love Jesus.  They want to be close to God forever.</vt:lpstr>
      <vt:lpstr>We all do wrong things. Everyone turns away from God.  This is sin.</vt:lpstr>
      <vt:lpstr>If we tell God that we are sorry for our sin, then God forgives us. It is good.</vt:lpstr>
      <vt:lpstr>   </vt:lpstr>
      <vt:lpstr>  You can read this story in Luke 15:  “While the son was still a long way off, his father saw him.  He was filled with tender love for his son.  He ran to him.  He threw his arms around him and kissed him.”   Luke 15:20 New International Reader’s Version  </vt:lpstr>
      <vt:lpstr>Jesus loves us.  He died on the cross to bring us close to Father God. </vt:lpstr>
      <vt:lpstr>What do you think about Jesus?</vt:lpstr>
      <vt:lpstr>Why do people get baptised?</vt:lpstr>
      <vt:lpstr>Before Jesus started to teach about God’s love, he went to his cousin John. John baptised Jesus in the river. We get baptised to be like Jesus.</vt:lpstr>
      <vt:lpstr>Jesus said to his friends:  “Go and make followers of all people in the world. Baptise them in the name of the Father and the Son and the Holy Spirit.”  Matthew 28:18-20 Easy-to-read Version  We get baptised because Jesus asks us to</vt:lpstr>
      <vt:lpstr>We get baptised to show that we are part of God’s family.</vt:lpstr>
      <vt:lpstr>Why do people go under the water at baptism?</vt:lpstr>
      <vt:lpstr>Baptism in water shows people that God has forgiven us.  Jesus has made us clean on the inside. </vt:lpstr>
      <vt:lpstr>The Bible says:  “The water of baptism does not wash dirt from a person's body. Instead, it shows that a person has decided to obey God. He is choosing to do what is right.”                1 Peter 3:21 Easy English Bible</vt:lpstr>
      <vt:lpstr> When we go down into the water, we remember Jesus’ death.   When we come up out of the water, we remember Jesus rising from death.     Baptism is a sign of new life.   We can celebrate! </vt:lpstr>
      <vt:lpstr>Sometimes people can’t go all the way into the water.   This is OK.   Your church leader can help you to find a way.  </vt:lpstr>
      <vt:lpstr> It may help to see someone else being baptised. You can watch a video too.   Ask  other Christians questions or get them to tell you about their baptism.   .  </vt:lpstr>
      <vt:lpstr> What else you want to know about baptism? </vt:lpstr>
      <vt:lpstr>  It’s good to think and pray about baptism.      It’s your decision.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Baptism for adults</dc:title>
  <dc:creator>Hilary Lacroix</dc:creator>
  <cp:lastModifiedBy>Jennifer Maden</cp:lastModifiedBy>
  <cp:revision>8</cp:revision>
  <dcterms:created xsi:type="dcterms:W3CDTF">2023-11-16T17:19:27Z</dcterms:created>
  <dcterms:modified xsi:type="dcterms:W3CDTF">2024-07-04T19:49:14Z</dcterms:modified>
</cp:coreProperties>
</file>